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8" r:id="rId3"/>
    <p:sldId id="270" r:id="rId4"/>
    <p:sldId id="261" r:id="rId5"/>
    <p:sldId id="266" r:id="rId6"/>
    <p:sldId id="262" r:id="rId7"/>
    <p:sldId id="259" r:id="rId8"/>
    <p:sldId id="271" r:id="rId9"/>
    <p:sldId id="263" r:id="rId10"/>
    <p:sldId id="264" r:id="rId11"/>
    <p:sldId id="267" r:id="rId12"/>
    <p:sldId id="27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856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950"/>
    <p:restoredTop sz="94783"/>
  </p:normalViewPr>
  <p:slideViewPr>
    <p:cSldViewPr snapToGrid="0" snapToObjects="1">
      <p:cViewPr varScale="1">
        <p:scale>
          <a:sx n="45" d="100"/>
          <a:sy n="45" d="100"/>
        </p:scale>
        <p:origin x="20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2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2294E-0307-CB47-A071-C359ADB5CF49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38BEF-AB5D-A74E-B0BA-F4EF9BDE7CEE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92F676F9-8AB8-9649-A73E-704EF13975A5}" type="parTrans" cxnId="{2220FFFB-9BD5-E740-8496-D276279C6FFB}">
      <dgm:prSet/>
      <dgm:spPr/>
      <dgm:t>
        <a:bodyPr/>
        <a:lstStyle/>
        <a:p>
          <a:endParaRPr lang="en-US"/>
        </a:p>
      </dgm:t>
    </dgm:pt>
    <dgm:pt modelId="{08092E60-C9BB-5D48-B4F6-7DB1483DB6EC}" type="sibTrans" cxnId="{2220FFFB-9BD5-E740-8496-D276279C6FFB}">
      <dgm:prSet/>
      <dgm:spPr/>
      <dgm:t>
        <a:bodyPr/>
        <a:lstStyle/>
        <a:p>
          <a:endParaRPr lang="en-US"/>
        </a:p>
      </dgm:t>
    </dgm:pt>
    <dgm:pt modelId="{32F2AF12-F238-4048-845B-07A8A9E72BC2}">
      <dgm:prSet phldrT="[Text]"/>
      <dgm:spPr/>
      <dgm:t>
        <a:bodyPr/>
        <a:lstStyle/>
        <a:p>
          <a:r>
            <a:rPr lang="en-US" dirty="0" smtClean="0"/>
            <a:t>Exploratory Phase</a:t>
          </a:r>
          <a:endParaRPr lang="en-US" dirty="0"/>
        </a:p>
      </dgm:t>
    </dgm:pt>
    <dgm:pt modelId="{08745275-654C-D74D-B167-006AA3F2335A}" type="parTrans" cxnId="{CB3BBF67-31C1-AB40-BE76-81E8247DC4E3}">
      <dgm:prSet/>
      <dgm:spPr/>
      <dgm:t>
        <a:bodyPr/>
        <a:lstStyle/>
        <a:p>
          <a:endParaRPr lang="en-US"/>
        </a:p>
      </dgm:t>
    </dgm:pt>
    <dgm:pt modelId="{3AE196E5-4183-0545-965C-BA7E67DB6A9F}" type="sibTrans" cxnId="{CB3BBF67-31C1-AB40-BE76-81E8247DC4E3}">
      <dgm:prSet/>
      <dgm:spPr/>
      <dgm:t>
        <a:bodyPr/>
        <a:lstStyle/>
        <a:p>
          <a:endParaRPr lang="en-US"/>
        </a:p>
      </dgm:t>
    </dgm:pt>
    <dgm:pt modelId="{A46E135B-7C3B-BF4F-8337-46D42FC0EFA9}">
      <dgm:prSet phldrT="[Text]"/>
      <dgm:spPr/>
      <dgm:t>
        <a:bodyPr/>
        <a:lstStyle/>
        <a:p>
          <a:r>
            <a:rPr lang="en-US" dirty="0" smtClean="0"/>
            <a:t>Hypothesis</a:t>
          </a:r>
          <a:endParaRPr lang="en-US" dirty="0"/>
        </a:p>
      </dgm:t>
    </dgm:pt>
    <dgm:pt modelId="{B6DD8057-F8E1-B04D-905B-D7ADF1DBB67C}" type="parTrans" cxnId="{01297AF9-80C7-A14B-A16A-033A796FFFEA}">
      <dgm:prSet/>
      <dgm:spPr/>
      <dgm:t>
        <a:bodyPr/>
        <a:lstStyle/>
        <a:p>
          <a:endParaRPr lang="en-US"/>
        </a:p>
      </dgm:t>
    </dgm:pt>
    <dgm:pt modelId="{A05F4AD8-ACDD-1F44-B12E-EF23EF2F7BBF}" type="sibTrans" cxnId="{01297AF9-80C7-A14B-A16A-033A796FFFEA}">
      <dgm:prSet/>
      <dgm:spPr/>
      <dgm:t>
        <a:bodyPr/>
        <a:lstStyle/>
        <a:p>
          <a:endParaRPr lang="en-US"/>
        </a:p>
      </dgm:t>
    </dgm:pt>
    <dgm:pt modelId="{52A50C53-FF0F-0447-9BF1-6A4418501581}">
      <dgm:prSet phldrT="[Text]"/>
      <dgm:spPr/>
      <dgm:t>
        <a:bodyPr/>
        <a:lstStyle/>
        <a:p>
          <a:r>
            <a:rPr lang="en-US" dirty="0" smtClean="0"/>
            <a:t>Run Diagnostics</a:t>
          </a:r>
          <a:endParaRPr lang="en-US" dirty="0"/>
        </a:p>
      </dgm:t>
    </dgm:pt>
    <dgm:pt modelId="{E3A5F3EA-8DD5-B64C-B191-BF2D99AF15E6}" type="parTrans" cxnId="{36E74186-7BDF-0A45-A752-072B11C6BBAD}">
      <dgm:prSet/>
      <dgm:spPr/>
      <dgm:t>
        <a:bodyPr/>
        <a:lstStyle/>
        <a:p>
          <a:endParaRPr lang="en-US"/>
        </a:p>
      </dgm:t>
    </dgm:pt>
    <dgm:pt modelId="{77FEFF69-79BE-6245-8533-8546F394E339}" type="sibTrans" cxnId="{36E74186-7BDF-0A45-A752-072B11C6BBAD}">
      <dgm:prSet/>
      <dgm:spPr/>
      <dgm:t>
        <a:bodyPr/>
        <a:lstStyle/>
        <a:p>
          <a:endParaRPr lang="en-US"/>
        </a:p>
      </dgm:t>
    </dgm:pt>
    <dgm:pt modelId="{68E2EF9A-7126-8644-9C9B-967D922657A2}">
      <dgm:prSet phldrT="[Text]"/>
      <dgm:spPr/>
      <dgm:t>
        <a:bodyPr/>
        <a:lstStyle/>
        <a:p>
          <a:r>
            <a:rPr lang="en-US" dirty="0" smtClean="0"/>
            <a:t>Mass Production</a:t>
          </a:r>
          <a:endParaRPr lang="en-US" dirty="0"/>
        </a:p>
      </dgm:t>
    </dgm:pt>
    <dgm:pt modelId="{7CB50926-C6D5-514E-A54A-5C684EB480A5}" type="parTrans" cxnId="{C5B2FE77-1B92-7F4F-A503-9DBA452BE536}">
      <dgm:prSet/>
      <dgm:spPr/>
      <dgm:t>
        <a:bodyPr/>
        <a:lstStyle/>
        <a:p>
          <a:endParaRPr lang="en-US"/>
        </a:p>
      </dgm:t>
    </dgm:pt>
    <dgm:pt modelId="{8F0C3F94-8584-424D-9EFD-375C29552877}" type="sibTrans" cxnId="{C5B2FE77-1B92-7F4F-A503-9DBA452BE536}">
      <dgm:prSet/>
      <dgm:spPr/>
      <dgm:t>
        <a:bodyPr/>
        <a:lstStyle/>
        <a:p>
          <a:endParaRPr lang="en-US"/>
        </a:p>
      </dgm:t>
    </dgm:pt>
    <dgm:pt modelId="{1A34820F-DE99-BA43-B6E0-E7F4865136C1}">
      <dgm:prSet phldrT="[Text]"/>
      <dgm:spPr/>
      <dgm:t>
        <a:bodyPr/>
        <a:lstStyle/>
        <a:p>
          <a:r>
            <a:rPr lang="en-US" dirty="0" smtClean="0"/>
            <a:t>Peer Review</a:t>
          </a:r>
          <a:endParaRPr lang="en-US" dirty="0"/>
        </a:p>
      </dgm:t>
    </dgm:pt>
    <dgm:pt modelId="{F97B499D-330B-EF4B-841A-68A7663F6690}" type="parTrans" cxnId="{0ACB601B-8291-3541-B827-5DBFBBF76275}">
      <dgm:prSet/>
      <dgm:spPr/>
      <dgm:t>
        <a:bodyPr/>
        <a:lstStyle/>
        <a:p>
          <a:endParaRPr lang="en-US"/>
        </a:p>
      </dgm:t>
    </dgm:pt>
    <dgm:pt modelId="{01CD5EC2-A94D-CA4D-BBC8-77065F5BDC66}" type="sibTrans" cxnId="{0ACB601B-8291-3541-B827-5DBFBBF76275}">
      <dgm:prSet/>
      <dgm:spPr/>
      <dgm:t>
        <a:bodyPr/>
        <a:lstStyle/>
        <a:p>
          <a:endParaRPr lang="en-US"/>
        </a:p>
      </dgm:t>
    </dgm:pt>
    <dgm:pt modelId="{BA953200-04FA-7D4C-98D1-FED588DCAFFB}">
      <dgm:prSet phldrT="[Text]"/>
      <dgm:spPr/>
      <dgm:t>
        <a:bodyPr/>
        <a:lstStyle/>
        <a:p>
          <a:r>
            <a:rPr lang="en-US" dirty="0" smtClean="0"/>
            <a:t>Publication</a:t>
          </a:r>
          <a:endParaRPr lang="en-US" dirty="0"/>
        </a:p>
      </dgm:t>
    </dgm:pt>
    <dgm:pt modelId="{A05FF801-CB38-6D48-BC27-6558EFA964DF}" type="parTrans" cxnId="{CF041FCD-C3B6-B04D-AF2B-25442A48A7A0}">
      <dgm:prSet/>
      <dgm:spPr/>
      <dgm:t>
        <a:bodyPr/>
        <a:lstStyle/>
        <a:p>
          <a:endParaRPr lang="en-US"/>
        </a:p>
      </dgm:t>
    </dgm:pt>
    <dgm:pt modelId="{BEBC0683-5C7B-F645-A354-E2E3B8F67780}" type="sibTrans" cxnId="{CF041FCD-C3B6-B04D-AF2B-25442A48A7A0}">
      <dgm:prSet/>
      <dgm:spPr/>
      <dgm:t>
        <a:bodyPr/>
        <a:lstStyle/>
        <a:p>
          <a:endParaRPr lang="en-US"/>
        </a:p>
      </dgm:t>
    </dgm:pt>
    <dgm:pt modelId="{EF023CD9-458A-2C4C-9257-0EC6A6437ADD}" type="pres">
      <dgm:prSet presAssocID="{3F02294E-0307-CB47-A071-C359ADB5CF4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0D9F6F-8F65-E943-9908-32F5EF5907BF}" type="pres">
      <dgm:prSet presAssocID="{B0C38BEF-AB5D-A74E-B0BA-F4EF9BDE7CE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5397-E282-EA4F-BEC5-6EA7E4178AFC}" type="pres">
      <dgm:prSet presAssocID="{08092E60-C9BB-5D48-B4F6-7DB1483DB6EC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9336CD9-E09C-154E-B0C2-86DB2FEA5059}" type="pres">
      <dgm:prSet presAssocID="{08092E60-C9BB-5D48-B4F6-7DB1483DB6EC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DB6F29B2-037C-C949-821F-FDA22FD6821F}" type="pres">
      <dgm:prSet presAssocID="{32F2AF12-F238-4048-845B-07A8A9E72BC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9E107-21E8-CA45-B4C0-CF7BC6F2F4C3}" type="pres">
      <dgm:prSet presAssocID="{3AE196E5-4183-0545-965C-BA7E67DB6A9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825EC49-5335-054B-9121-44B89EDF0FEB}" type="pres">
      <dgm:prSet presAssocID="{3AE196E5-4183-0545-965C-BA7E67DB6A9F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79B9888B-052E-0B49-B984-1DF8DFB0AF8B}" type="pres">
      <dgm:prSet presAssocID="{A46E135B-7C3B-BF4F-8337-46D42FC0EFA9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DE0C33-40BA-EE4F-9F0E-75961F3F1AA7}" type="pres">
      <dgm:prSet presAssocID="{A05F4AD8-ACDD-1F44-B12E-EF23EF2F7BBF}" presName="sibTrans" presStyleLbl="sibTrans2D1" presStyleIdx="2" presStyleCnt="7"/>
      <dgm:spPr/>
      <dgm:t>
        <a:bodyPr/>
        <a:lstStyle/>
        <a:p>
          <a:endParaRPr lang="en-US"/>
        </a:p>
      </dgm:t>
    </dgm:pt>
    <dgm:pt modelId="{4F11C7E0-FE52-B041-A8C6-349562BE7E87}" type="pres">
      <dgm:prSet presAssocID="{A05F4AD8-ACDD-1F44-B12E-EF23EF2F7BBF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065BF24C-95D9-9545-B152-3C00B39CABBA}" type="pres">
      <dgm:prSet presAssocID="{52A50C53-FF0F-0447-9BF1-6A441850158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7EC1B-4CAF-9643-B7B7-639E7EF07C1F}" type="pres">
      <dgm:prSet presAssocID="{77FEFF69-79BE-6245-8533-8546F394E33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05C25D2-3649-C04B-B14E-B2B6C91485CB}" type="pres">
      <dgm:prSet presAssocID="{77FEFF69-79BE-6245-8533-8546F394E339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94BBFAF9-D662-6543-BB4D-099D5E42B121}" type="pres">
      <dgm:prSet presAssocID="{68E2EF9A-7126-8644-9C9B-967D922657A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2EA20-CBE6-D449-9357-1783C5484347}" type="pres">
      <dgm:prSet presAssocID="{8F0C3F94-8584-424D-9EFD-375C2955287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2BB716DD-6E75-4A46-87F2-0B6FDF29E6AA}" type="pres">
      <dgm:prSet presAssocID="{8F0C3F94-8584-424D-9EFD-375C29552877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B7C2CA05-78AF-5F4A-B875-A74594E1254F}" type="pres">
      <dgm:prSet presAssocID="{1A34820F-DE99-BA43-B6E0-E7F4865136C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FCC16-8E7B-8145-AA88-C11674D6E76E}" type="pres">
      <dgm:prSet presAssocID="{01CD5EC2-A94D-CA4D-BBC8-77065F5BDC6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4BC65E-B8E3-8340-84CD-AE1B2474E48B}" type="pres">
      <dgm:prSet presAssocID="{01CD5EC2-A94D-CA4D-BBC8-77065F5BDC6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87B78FD1-C5C0-8240-9D30-A2456382859D}" type="pres">
      <dgm:prSet presAssocID="{BA953200-04FA-7D4C-98D1-FED588DCAFF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D2F4B-C913-CC4A-B93C-306D49C2423A}" type="pres">
      <dgm:prSet presAssocID="{BEBC0683-5C7B-F645-A354-E2E3B8F67780}" presName="sibTrans" presStyleLbl="sibTrans2D1" presStyleIdx="6" presStyleCnt="7"/>
      <dgm:spPr/>
      <dgm:t>
        <a:bodyPr/>
        <a:lstStyle/>
        <a:p>
          <a:endParaRPr lang="en-US"/>
        </a:p>
      </dgm:t>
    </dgm:pt>
    <dgm:pt modelId="{E1DF6C46-5032-6040-BEDE-2BE2F2C447FD}" type="pres">
      <dgm:prSet presAssocID="{BEBC0683-5C7B-F645-A354-E2E3B8F67780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3260148E-C5DC-8B40-A607-3E07AA058FE9}" type="presOf" srcId="{A05F4AD8-ACDD-1F44-B12E-EF23EF2F7BBF}" destId="{4F11C7E0-FE52-B041-A8C6-349562BE7E87}" srcOrd="1" destOrd="0" presId="urn:microsoft.com/office/officeart/2005/8/layout/cycle2"/>
    <dgm:cxn modelId="{8155F3CC-5783-2D4D-A6B4-5BED18E44745}" type="presOf" srcId="{77FEFF69-79BE-6245-8533-8546F394E339}" destId="{B117EC1B-4CAF-9643-B7B7-639E7EF07C1F}" srcOrd="0" destOrd="0" presId="urn:microsoft.com/office/officeart/2005/8/layout/cycle2"/>
    <dgm:cxn modelId="{2220FFFB-9BD5-E740-8496-D276279C6FFB}" srcId="{3F02294E-0307-CB47-A071-C359ADB5CF49}" destId="{B0C38BEF-AB5D-A74E-B0BA-F4EF9BDE7CEE}" srcOrd="0" destOrd="0" parTransId="{92F676F9-8AB8-9649-A73E-704EF13975A5}" sibTransId="{08092E60-C9BB-5D48-B4F6-7DB1483DB6EC}"/>
    <dgm:cxn modelId="{36E74186-7BDF-0A45-A752-072B11C6BBAD}" srcId="{3F02294E-0307-CB47-A071-C359ADB5CF49}" destId="{52A50C53-FF0F-0447-9BF1-6A4418501581}" srcOrd="3" destOrd="0" parTransId="{E3A5F3EA-8DD5-B64C-B191-BF2D99AF15E6}" sibTransId="{77FEFF69-79BE-6245-8533-8546F394E339}"/>
    <dgm:cxn modelId="{244E8731-6DCB-EA45-9FFA-E22DE946DAEF}" type="presOf" srcId="{A46E135B-7C3B-BF4F-8337-46D42FC0EFA9}" destId="{79B9888B-052E-0B49-B984-1DF8DFB0AF8B}" srcOrd="0" destOrd="0" presId="urn:microsoft.com/office/officeart/2005/8/layout/cycle2"/>
    <dgm:cxn modelId="{EED5A5C7-8154-434D-A1DB-878076E42D8C}" type="presOf" srcId="{A05F4AD8-ACDD-1F44-B12E-EF23EF2F7BBF}" destId="{01DE0C33-40BA-EE4F-9F0E-75961F3F1AA7}" srcOrd="0" destOrd="0" presId="urn:microsoft.com/office/officeart/2005/8/layout/cycle2"/>
    <dgm:cxn modelId="{4E82077C-F9EC-7A4E-988C-8504B6A2E35A}" type="presOf" srcId="{68E2EF9A-7126-8644-9C9B-967D922657A2}" destId="{94BBFAF9-D662-6543-BB4D-099D5E42B121}" srcOrd="0" destOrd="0" presId="urn:microsoft.com/office/officeart/2005/8/layout/cycle2"/>
    <dgm:cxn modelId="{CEA82022-5840-ED45-A5C0-EBDF9E7C60DE}" type="presOf" srcId="{32F2AF12-F238-4048-845B-07A8A9E72BC2}" destId="{DB6F29B2-037C-C949-821F-FDA22FD6821F}" srcOrd="0" destOrd="0" presId="urn:microsoft.com/office/officeart/2005/8/layout/cycle2"/>
    <dgm:cxn modelId="{A893517C-3298-D24E-A18E-1F44F23E387F}" type="presOf" srcId="{BA953200-04FA-7D4C-98D1-FED588DCAFFB}" destId="{87B78FD1-C5C0-8240-9D30-A2456382859D}" srcOrd="0" destOrd="0" presId="urn:microsoft.com/office/officeart/2005/8/layout/cycle2"/>
    <dgm:cxn modelId="{0ACB601B-8291-3541-B827-5DBFBBF76275}" srcId="{3F02294E-0307-CB47-A071-C359ADB5CF49}" destId="{1A34820F-DE99-BA43-B6E0-E7F4865136C1}" srcOrd="5" destOrd="0" parTransId="{F97B499D-330B-EF4B-841A-68A7663F6690}" sibTransId="{01CD5EC2-A94D-CA4D-BBC8-77065F5BDC66}"/>
    <dgm:cxn modelId="{633674CC-D1EB-A643-B68F-53101630FEE1}" type="presOf" srcId="{B0C38BEF-AB5D-A74E-B0BA-F4EF9BDE7CEE}" destId="{1F0D9F6F-8F65-E943-9908-32F5EF5907BF}" srcOrd="0" destOrd="0" presId="urn:microsoft.com/office/officeart/2005/8/layout/cycle2"/>
    <dgm:cxn modelId="{409CF095-313C-FE45-98F7-82F761E68C4F}" type="presOf" srcId="{BEBC0683-5C7B-F645-A354-E2E3B8F67780}" destId="{E1DF6C46-5032-6040-BEDE-2BE2F2C447FD}" srcOrd="1" destOrd="0" presId="urn:microsoft.com/office/officeart/2005/8/layout/cycle2"/>
    <dgm:cxn modelId="{24B7E2AC-4D55-6E45-BCB3-0A133665A372}" type="presOf" srcId="{08092E60-C9BB-5D48-B4F6-7DB1483DB6EC}" destId="{59336CD9-E09C-154E-B0C2-86DB2FEA5059}" srcOrd="1" destOrd="0" presId="urn:microsoft.com/office/officeart/2005/8/layout/cycle2"/>
    <dgm:cxn modelId="{CB3BBF67-31C1-AB40-BE76-81E8247DC4E3}" srcId="{3F02294E-0307-CB47-A071-C359ADB5CF49}" destId="{32F2AF12-F238-4048-845B-07A8A9E72BC2}" srcOrd="1" destOrd="0" parTransId="{08745275-654C-D74D-B167-006AA3F2335A}" sibTransId="{3AE196E5-4183-0545-965C-BA7E67DB6A9F}"/>
    <dgm:cxn modelId="{041DCF2A-B009-C441-BACE-59B24E5071A2}" type="presOf" srcId="{BEBC0683-5C7B-F645-A354-E2E3B8F67780}" destId="{C75D2F4B-C913-CC4A-B93C-306D49C2423A}" srcOrd="0" destOrd="0" presId="urn:microsoft.com/office/officeart/2005/8/layout/cycle2"/>
    <dgm:cxn modelId="{14B750D4-52B2-8443-9C19-581A5AE7920B}" type="presOf" srcId="{01CD5EC2-A94D-CA4D-BBC8-77065F5BDC66}" destId="{DE5FCC16-8E7B-8145-AA88-C11674D6E76E}" srcOrd="0" destOrd="0" presId="urn:microsoft.com/office/officeart/2005/8/layout/cycle2"/>
    <dgm:cxn modelId="{AB5F244A-08D6-B245-B2A5-C02A503881E6}" type="presOf" srcId="{01CD5EC2-A94D-CA4D-BBC8-77065F5BDC66}" destId="{C04BC65E-B8E3-8340-84CD-AE1B2474E48B}" srcOrd="1" destOrd="0" presId="urn:microsoft.com/office/officeart/2005/8/layout/cycle2"/>
    <dgm:cxn modelId="{28600276-BBF5-2D41-8535-C70607823690}" type="presOf" srcId="{3AE196E5-4183-0545-965C-BA7E67DB6A9F}" destId="{D825EC49-5335-054B-9121-44B89EDF0FEB}" srcOrd="1" destOrd="0" presId="urn:microsoft.com/office/officeart/2005/8/layout/cycle2"/>
    <dgm:cxn modelId="{3E63F8B7-3C03-0E43-809D-E012C285B560}" type="presOf" srcId="{1A34820F-DE99-BA43-B6E0-E7F4865136C1}" destId="{B7C2CA05-78AF-5F4A-B875-A74594E1254F}" srcOrd="0" destOrd="0" presId="urn:microsoft.com/office/officeart/2005/8/layout/cycle2"/>
    <dgm:cxn modelId="{F681F0CC-001F-E147-8F6B-939B37FF9E31}" type="presOf" srcId="{3F02294E-0307-CB47-A071-C359ADB5CF49}" destId="{EF023CD9-458A-2C4C-9257-0EC6A6437ADD}" srcOrd="0" destOrd="0" presId="urn:microsoft.com/office/officeart/2005/8/layout/cycle2"/>
    <dgm:cxn modelId="{8C8399DC-70B9-A54B-8551-1F89F3A2E326}" type="presOf" srcId="{52A50C53-FF0F-0447-9BF1-6A4418501581}" destId="{065BF24C-95D9-9545-B152-3C00B39CABBA}" srcOrd="0" destOrd="0" presId="urn:microsoft.com/office/officeart/2005/8/layout/cycle2"/>
    <dgm:cxn modelId="{E1662F08-263C-1145-A008-A15D888317B1}" type="presOf" srcId="{08092E60-C9BB-5D48-B4F6-7DB1483DB6EC}" destId="{2A885397-E282-EA4F-BEC5-6EA7E4178AFC}" srcOrd="0" destOrd="0" presId="urn:microsoft.com/office/officeart/2005/8/layout/cycle2"/>
    <dgm:cxn modelId="{551D7483-2CA1-1C44-8BDB-8ED93A6DDD5B}" type="presOf" srcId="{77FEFF69-79BE-6245-8533-8546F394E339}" destId="{005C25D2-3649-C04B-B14E-B2B6C91485CB}" srcOrd="1" destOrd="0" presId="urn:microsoft.com/office/officeart/2005/8/layout/cycle2"/>
    <dgm:cxn modelId="{F0197969-2111-3F43-BE05-FA88BF2FD231}" type="presOf" srcId="{8F0C3F94-8584-424D-9EFD-375C29552877}" destId="{EC72EA20-CBE6-D449-9357-1783C5484347}" srcOrd="0" destOrd="0" presId="urn:microsoft.com/office/officeart/2005/8/layout/cycle2"/>
    <dgm:cxn modelId="{CF041FCD-C3B6-B04D-AF2B-25442A48A7A0}" srcId="{3F02294E-0307-CB47-A071-C359ADB5CF49}" destId="{BA953200-04FA-7D4C-98D1-FED588DCAFFB}" srcOrd="6" destOrd="0" parTransId="{A05FF801-CB38-6D48-BC27-6558EFA964DF}" sibTransId="{BEBC0683-5C7B-F645-A354-E2E3B8F67780}"/>
    <dgm:cxn modelId="{01297AF9-80C7-A14B-A16A-033A796FFFEA}" srcId="{3F02294E-0307-CB47-A071-C359ADB5CF49}" destId="{A46E135B-7C3B-BF4F-8337-46D42FC0EFA9}" srcOrd="2" destOrd="0" parTransId="{B6DD8057-F8E1-B04D-905B-D7ADF1DBB67C}" sibTransId="{A05F4AD8-ACDD-1F44-B12E-EF23EF2F7BBF}"/>
    <dgm:cxn modelId="{1BE39F48-CA94-894B-9C55-F27BC1D47EA3}" type="presOf" srcId="{3AE196E5-4183-0545-965C-BA7E67DB6A9F}" destId="{2FF9E107-21E8-CA45-B4C0-CF7BC6F2F4C3}" srcOrd="0" destOrd="0" presId="urn:microsoft.com/office/officeart/2005/8/layout/cycle2"/>
    <dgm:cxn modelId="{C5B2FE77-1B92-7F4F-A503-9DBA452BE536}" srcId="{3F02294E-0307-CB47-A071-C359ADB5CF49}" destId="{68E2EF9A-7126-8644-9C9B-967D922657A2}" srcOrd="4" destOrd="0" parTransId="{7CB50926-C6D5-514E-A54A-5C684EB480A5}" sibTransId="{8F0C3F94-8584-424D-9EFD-375C29552877}"/>
    <dgm:cxn modelId="{FD546CA5-D643-3041-B35C-EDCDBD2DBC7D}" type="presOf" srcId="{8F0C3F94-8584-424D-9EFD-375C29552877}" destId="{2BB716DD-6E75-4A46-87F2-0B6FDF29E6AA}" srcOrd="1" destOrd="0" presId="urn:microsoft.com/office/officeart/2005/8/layout/cycle2"/>
    <dgm:cxn modelId="{D64568D3-0956-2B4C-BE75-7B6828A81292}" type="presParOf" srcId="{EF023CD9-458A-2C4C-9257-0EC6A6437ADD}" destId="{1F0D9F6F-8F65-E943-9908-32F5EF5907BF}" srcOrd="0" destOrd="0" presId="urn:microsoft.com/office/officeart/2005/8/layout/cycle2"/>
    <dgm:cxn modelId="{169302A2-BE1D-2343-88A8-C4D59B8C602C}" type="presParOf" srcId="{EF023CD9-458A-2C4C-9257-0EC6A6437ADD}" destId="{2A885397-E282-EA4F-BEC5-6EA7E4178AFC}" srcOrd="1" destOrd="0" presId="urn:microsoft.com/office/officeart/2005/8/layout/cycle2"/>
    <dgm:cxn modelId="{5A35B35E-CCCD-D343-8DB8-EC2BB607CBE9}" type="presParOf" srcId="{2A885397-E282-EA4F-BEC5-6EA7E4178AFC}" destId="{59336CD9-E09C-154E-B0C2-86DB2FEA5059}" srcOrd="0" destOrd="0" presId="urn:microsoft.com/office/officeart/2005/8/layout/cycle2"/>
    <dgm:cxn modelId="{94A873EA-6F15-7246-B4B3-8F5B1A17C56A}" type="presParOf" srcId="{EF023CD9-458A-2C4C-9257-0EC6A6437ADD}" destId="{DB6F29B2-037C-C949-821F-FDA22FD6821F}" srcOrd="2" destOrd="0" presId="urn:microsoft.com/office/officeart/2005/8/layout/cycle2"/>
    <dgm:cxn modelId="{A2BF4315-8C67-0D4B-94BA-DE2C6E97BE13}" type="presParOf" srcId="{EF023CD9-458A-2C4C-9257-0EC6A6437ADD}" destId="{2FF9E107-21E8-CA45-B4C0-CF7BC6F2F4C3}" srcOrd="3" destOrd="0" presId="urn:microsoft.com/office/officeart/2005/8/layout/cycle2"/>
    <dgm:cxn modelId="{EDFCC343-89D8-E047-B425-63514936201D}" type="presParOf" srcId="{2FF9E107-21E8-CA45-B4C0-CF7BC6F2F4C3}" destId="{D825EC49-5335-054B-9121-44B89EDF0FEB}" srcOrd="0" destOrd="0" presId="urn:microsoft.com/office/officeart/2005/8/layout/cycle2"/>
    <dgm:cxn modelId="{BE4D1F6B-B950-0942-B40E-8AA5BBD8A8D8}" type="presParOf" srcId="{EF023CD9-458A-2C4C-9257-0EC6A6437ADD}" destId="{79B9888B-052E-0B49-B984-1DF8DFB0AF8B}" srcOrd="4" destOrd="0" presId="urn:microsoft.com/office/officeart/2005/8/layout/cycle2"/>
    <dgm:cxn modelId="{08F89E00-F921-E74A-B6EF-A3BBC1975FBE}" type="presParOf" srcId="{EF023CD9-458A-2C4C-9257-0EC6A6437ADD}" destId="{01DE0C33-40BA-EE4F-9F0E-75961F3F1AA7}" srcOrd="5" destOrd="0" presId="urn:microsoft.com/office/officeart/2005/8/layout/cycle2"/>
    <dgm:cxn modelId="{8AD7405B-AD1D-A24F-BC28-011F80708A9E}" type="presParOf" srcId="{01DE0C33-40BA-EE4F-9F0E-75961F3F1AA7}" destId="{4F11C7E0-FE52-B041-A8C6-349562BE7E87}" srcOrd="0" destOrd="0" presId="urn:microsoft.com/office/officeart/2005/8/layout/cycle2"/>
    <dgm:cxn modelId="{D12BDC37-72B5-4947-829C-F08E292C4C88}" type="presParOf" srcId="{EF023CD9-458A-2C4C-9257-0EC6A6437ADD}" destId="{065BF24C-95D9-9545-B152-3C00B39CABBA}" srcOrd="6" destOrd="0" presId="urn:microsoft.com/office/officeart/2005/8/layout/cycle2"/>
    <dgm:cxn modelId="{6B823C69-111F-284D-B0E4-8D8520830D18}" type="presParOf" srcId="{EF023CD9-458A-2C4C-9257-0EC6A6437ADD}" destId="{B117EC1B-4CAF-9643-B7B7-639E7EF07C1F}" srcOrd="7" destOrd="0" presId="urn:microsoft.com/office/officeart/2005/8/layout/cycle2"/>
    <dgm:cxn modelId="{F2FCE348-0F2B-2745-AB62-6869FB9D3D80}" type="presParOf" srcId="{B117EC1B-4CAF-9643-B7B7-639E7EF07C1F}" destId="{005C25D2-3649-C04B-B14E-B2B6C91485CB}" srcOrd="0" destOrd="0" presId="urn:microsoft.com/office/officeart/2005/8/layout/cycle2"/>
    <dgm:cxn modelId="{2CE3D9B6-714B-6246-B63D-A22EAA74CD03}" type="presParOf" srcId="{EF023CD9-458A-2C4C-9257-0EC6A6437ADD}" destId="{94BBFAF9-D662-6543-BB4D-099D5E42B121}" srcOrd="8" destOrd="0" presId="urn:microsoft.com/office/officeart/2005/8/layout/cycle2"/>
    <dgm:cxn modelId="{F72587A8-8124-D348-B257-79A40803C526}" type="presParOf" srcId="{EF023CD9-458A-2C4C-9257-0EC6A6437ADD}" destId="{EC72EA20-CBE6-D449-9357-1783C5484347}" srcOrd="9" destOrd="0" presId="urn:microsoft.com/office/officeart/2005/8/layout/cycle2"/>
    <dgm:cxn modelId="{19326D31-BE4A-D347-A466-CAE1813C4ED4}" type="presParOf" srcId="{EC72EA20-CBE6-D449-9357-1783C5484347}" destId="{2BB716DD-6E75-4A46-87F2-0B6FDF29E6AA}" srcOrd="0" destOrd="0" presId="urn:microsoft.com/office/officeart/2005/8/layout/cycle2"/>
    <dgm:cxn modelId="{AD5FDFA9-36EE-434A-AEAC-FC998A12AE96}" type="presParOf" srcId="{EF023CD9-458A-2C4C-9257-0EC6A6437ADD}" destId="{B7C2CA05-78AF-5F4A-B875-A74594E1254F}" srcOrd="10" destOrd="0" presId="urn:microsoft.com/office/officeart/2005/8/layout/cycle2"/>
    <dgm:cxn modelId="{8748394B-F9FA-E941-8710-E52A424A6AA0}" type="presParOf" srcId="{EF023CD9-458A-2C4C-9257-0EC6A6437ADD}" destId="{DE5FCC16-8E7B-8145-AA88-C11674D6E76E}" srcOrd="11" destOrd="0" presId="urn:microsoft.com/office/officeart/2005/8/layout/cycle2"/>
    <dgm:cxn modelId="{4B17A161-6A6D-9F40-B23B-6081CAD4E06E}" type="presParOf" srcId="{DE5FCC16-8E7B-8145-AA88-C11674D6E76E}" destId="{C04BC65E-B8E3-8340-84CD-AE1B2474E48B}" srcOrd="0" destOrd="0" presId="urn:microsoft.com/office/officeart/2005/8/layout/cycle2"/>
    <dgm:cxn modelId="{A7A8EF26-3C55-4D4B-A584-F338487CFA61}" type="presParOf" srcId="{EF023CD9-458A-2C4C-9257-0EC6A6437ADD}" destId="{87B78FD1-C5C0-8240-9D30-A2456382859D}" srcOrd="12" destOrd="0" presId="urn:microsoft.com/office/officeart/2005/8/layout/cycle2"/>
    <dgm:cxn modelId="{EE70A473-A832-4940-A89C-F1FB35EFEDA3}" type="presParOf" srcId="{EF023CD9-458A-2C4C-9257-0EC6A6437ADD}" destId="{C75D2F4B-C913-CC4A-B93C-306D49C2423A}" srcOrd="13" destOrd="0" presId="urn:microsoft.com/office/officeart/2005/8/layout/cycle2"/>
    <dgm:cxn modelId="{4250768C-296F-5642-9675-A2ECCFD0905C}" type="presParOf" srcId="{C75D2F4B-C913-CC4A-B93C-306D49C2423A}" destId="{E1DF6C46-5032-6040-BEDE-2BE2F2C447F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D9F6F-8F65-E943-9908-32F5EF5907BF}">
      <dsp:nvSpPr>
        <dsp:cNvPr id="0" name=""/>
        <dsp:cNvSpPr/>
      </dsp:nvSpPr>
      <dsp:spPr>
        <a:xfrm>
          <a:off x="3375421" y="518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Data</a:t>
          </a:r>
          <a:endParaRPr lang="en-US" sz="1500" kern="1200" dirty="0"/>
        </a:p>
      </dsp:txBody>
      <dsp:txXfrm>
        <a:off x="3577101" y="202198"/>
        <a:ext cx="973796" cy="973796"/>
      </dsp:txXfrm>
    </dsp:sp>
    <dsp:sp modelId="{2A885397-E282-EA4F-BEC5-6EA7E4178AFC}">
      <dsp:nvSpPr>
        <dsp:cNvPr id="0" name=""/>
        <dsp:cNvSpPr/>
      </dsp:nvSpPr>
      <dsp:spPr>
        <a:xfrm rot="1542857">
          <a:off x="4803293" y="900964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808737" y="970072"/>
        <a:ext cx="256521" cy="278874"/>
      </dsp:txXfrm>
    </dsp:sp>
    <dsp:sp modelId="{DB6F29B2-037C-C949-821F-FDA22FD6821F}">
      <dsp:nvSpPr>
        <dsp:cNvPr id="0" name=""/>
        <dsp:cNvSpPr/>
      </dsp:nvSpPr>
      <dsp:spPr>
        <a:xfrm>
          <a:off x="5239156" y="898045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Exploratory Phase</a:t>
          </a:r>
          <a:endParaRPr lang="en-US" sz="1500" kern="1200" dirty="0"/>
        </a:p>
      </dsp:txBody>
      <dsp:txXfrm>
        <a:off x="5440836" y="1099725"/>
        <a:ext cx="973796" cy="973796"/>
      </dsp:txXfrm>
    </dsp:sp>
    <dsp:sp modelId="{2FF9E107-21E8-CA45-B4C0-CF7BC6F2F4C3}">
      <dsp:nvSpPr>
        <dsp:cNvPr id="0" name=""/>
        <dsp:cNvSpPr/>
      </dsp:nvSpPr>
      <dsp:spPr>
        <a:xfrm rot="4628571">
          <a:off x="5972349" y="2352479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015086" y="2391846"/>
        <a:ext cx="256521" cy="278874"/>
      </dsp:txXfrm>
    </dsp:sp>
    <dsp:sp modelId="{79B9888B-052E-0B49-B984-1DF8DFB0AF8B}">
      <dsp:nvSpPr>
        <dsp:cNvPr id="0" name=""/>
        <dsp:cNvSpPr/>
      </dsp:nvSpPr>
      <dsp:spPr>
        <a:xfrm>
          <a:off x="5699460" y="2914771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Hypothesis</a:t>
          </a:r>
          <a:endParaRPr lang="en-US" sz="1500" kern="1200" dirty="0"/>
        </a:p>
      </dsp:txBody>
      <dsp:txXfrm>
        <a:off x="5901140" y="3116451"/>
        <a:ext cx="973796" cy="973796"/>
      </dsp:txXfrm>
    </dsp:sp>
    <dsp:sp modelId="{01DE0C33-40BA-EE4F-9F0E-75961F3F1AA7}">
      <dsp:nvSpPr>
        <dsp:cNvPr id="0" name=""/>
        <dsp:cNvSpPr/>
      </dsp:nvSpPr>
      <dsp:spPr>
        <a:xfrm rot="7714286">
          <a:off x="5566403" y="4171489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5655645" y="4221471"/>
        <a:ext cx="256521" cy="278874"/>
      </dsp:txXfrm>
    </dsp:sp>
    <dsp:sp modelId="{065BF24C-95D9-9545-B152-3C00B39CABBA}">
      <dsp:nvSpPr>
        <dsp:cNvPr id="0" name=""/>
        <dsp:cNvSpPr/>
      </dsp:nvSpPr>
      <dsp:spPr>
        <a:xfrm>
          <a:off x="4409716" y="4532059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Run Diagnostics</a:t>
          </a:r>
          <a:endParaRPr lang="en-US" sz="1500" kern="1200" dirty="0"/>
        </a:p>
      </dsp:txBody>
      <dsp:txXfrm>
        <a:off x="4611396" y="4733739"/>
        <a:ext cx="973796" cy="973796"/>
      </dsp:txXfrm>
    </dsp:sp>
    <dsp:sp modelId="{B117EC1B-4CAF-9643-B7B7-639E7EF07C1F}">
      <dsp:nvSpPr>
        <dsp:cNvPr id="0" name=""/>
        <dsp:cNvSpPr/>
      </dsp:nvSpPr>
      <dsp:spPr>
        <a:xfrm rot="10800000">
          <a:off x="3891141" y="4988242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001079" y="5081200"/>
        <a:ext cx="256521" cy="278874"/>
      </dsp:txXfrm>
    </dsp:sp>
    <dsp:sp modelId="{94BBFAF9-D662-6543-BB4D-099D5E42B121}">
      <dsp:nvSpPr>
        <dsp:cNvPr id="0" name=""/>
        <dsp:cNvSpPr/>
      </dsp:nvSpPr>
      <dsp:spPr>
        <a:xfrm>
          <a:off x="2341127" y="4532059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Mass Production</a:t>
          </a:r>
          <a:endParaRPr lang="en-US" sz="1500" kern="1200" dirty="0"/>
        </a:p>
      </dsp:txBody>
      <dsp:txXfrm>
        <a:off x="2542807" y="4733739"/>
        <a:ext cx="973796" cy="973796"/>
      </dsp:txXfrm>
    </dsp:sp>
    <dsp:sp modelId="{EC72EA20-CBE6-D449-9357-1783C5484347}">
      <dsp:nvSpPr>
        <dsp:cNvPr id="0" name=""/>
        <dsp:cNvSpPr/>
      </dsp:nvSpPr>
      <dsp:spPr>
        <a:xfrm rot="13885714">
          <a:off x="2208069" y="4187707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2297311" y="4323641"/>
        <a:ext cx="256521" cy="278874"/>
      </dsp:txXfrm>
    </dsp:sp>
    <dsp:sp modelId="{B7C2CA05-78AF-5F4A-B875-A74594E1254F}">
      <dsp:nvSpPr>
        <dsp:cNvPr id="0" name=""/>
        <dsp:cNvSpPr/>
      </dsp:nvSpPr>
      <dsp:spPr>
        <a:xfrm>
          <a:off x="1051382" y="2914771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Peer Review</a:t>
          </a:r>
          <a:endParaRPr lang="en-US" sz="1500" kern="1200" dirty="0"/>
        </a:p>
      </dsp:txBody>
      <dsp:txXfrm>
        <a:off x="1253062" y="3116451"/>
        <a:ext cx="973796" cy="973796"/>
      </dsp:txXfrm>
    </dsp:sp>
    <dsp:sp modelId="{DE5FCC16-8E7B-8145-AA88-C11674D6E76E}">
      <dsp:nvSpPr>
        <dsp:cNvPr id="0" name=""/>
        <dsp:cNvSpPr/>
      </dsp:nvSpPr>
      <dsp:spPr>
        <a:xfrm rot="16971429">
          <a:off x="1784575" y="2372702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827312" y="2519251"/>
        <a:ext cx="256521" cy="278874"/>
      </dsp:txXfrm>
    </dsp:sp>
    <dsp:sp modelId="{87B78FD1-C5C0-8240-9D30-A2456382859D}">
      <dsp:nvSpPr>
        <dsp:cNvPr id="0" name=""/>
        <dsp:cNvSpPr/>
      </dsp:nvSpPr>
      <dsp:spPr>
        <a:xfrm>
          <a:off x="1511687" y="898045"/>
          <a:ext cx="1377156" cy="1377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Publication</a:t>
          </a:r>
          <a:endParaRPr lang="en-US" sz="1500" kern="1200" dirty="0"/>
        </a:p>
      </dsp:txBody>
      <dsp:txXfrm>
        <a:off x="1713367" y="1099725"/>
        <a:ext cx="973796" cy="973796"/>
      </dsp:txXfrm>
    </dsp:sp>
    <dsp:sp modelId="{C75D2F4B-C913-CC4A-B93C-306D49C2423A}">
      <dsp:nvSpPr>
        <dsp:cNvPr id="0" name=""/>
        <dsp:cNvSpPr/>
      </dsp:nvSpPr>
      <dsp:spPr>
        <a:xfrm rot="20057143">
          <a:off x="2939558" y="909965"/>
          <a:ext cx="366459" cy="464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45002" y="1026773"/>
        <a:ext cx="256521" cy="278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2736-5666-F541-ADDB-A00FC01BD4BB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1360-833E-9843-9CE4-C8D55BC7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01C76-9E93-424B-9417-B99D1C3BD811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FB6D-A2C1-CB41-B0BA-6601217D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FB6D-A2C1-CB41-B0BA-6601217D6D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5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67790" y="5833015"/>
            <a:ext cx="2523009" cy="964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3" t="9911" r="-112" b="13799"/>
          <a:stretch/>
        </p:blipFill>
        <p:spPr>
          <a:xfrm>
            <a:off x="-1032096" y="0"/>
            <a:ext cx="13224095" cy="68580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6" name="Picture 2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328" y="5430706"/>
            <a:ext cx="4803331" cy="8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7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7008" r="14231" b="37094"/>
          <a:stretch/>
        </p:blipFill>
        <p:spPr>
          <a:xfrm>
            <a:off x="27704" y="6447230"/>
            <a:ext cx="1074266" cy="41077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590107" y="6447230"/>
            <a:ext cx="5511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21.png"/><Relationship Id="rId25" Type="http://schemas.openxmlformats.org/officeDocument/2006/relationships/image" Target="../media/image22.png"/><Relationship Id="rId26" Type="http://schemas.openxmlformats.org/officeDocument/2006/relationships/image" Target="../media/image23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30" Type="http://schemas.openxmlformats.org/officeDocument/2006/relationships/image" Target="../media/image27.png"/><Relationship Id="rId31" Type="http://schemas.openxmlformats.org/officeDocument/2006/relationships/image" Target="../media/image28.png"/><Relationship Id="rId32" Type="http://schemas.openxmlformats.org/officeDocument/2006/relationships/image" Target="../media/image29.png"/><Relationship Id="rId9" Type="http://schemas.openxmlformats.org/officeDocument/2006/relationships/image" Target="../media/image6.tiff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png"/><Relationship Id="rId33" Type="http://schemas.openxmlformats.org/officeDocument/2006/relationships/image" Target="../media/image30.png"/><Relationship Id="rId34" Type="http://schemas.openxmlformats.org/officeDocument/2006/relationships/image" Target="../media/image31.png"/><Relationship Id="rId35" Type="http://schemas.openxmlformats.org/officeDocument/2006/relationships/image" Target="../media/image32.png"/><Relationship Id="rId36" Type="http://schemas.openxmlformats.org/officeDocument/2006/relationships/image" Target="../media/image33.png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tiff"/><Relationship Id="rId14" Type="http://schemas.openxmlformats.org/officeDocument/2006/relationships/image" Target="../media/image11.png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37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tiff"/><Relationship Id="rId12" Type="http://schemas.openxmlformats.org/officeDocument/2006/relationships/image" Target="../media/image45.tiff"/><Relationship Id="rId13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8" Type="http://schemas.openxmlformats.org/officeDocument/2006/relationships/image" Target="../media/image41.tiff"/><Relationship Id="rId9" Type="http://schemas.openxmlformats.org/officeDocument/2006/relationships/image" Target="../media/image42.tiff"/><Relationship Id="rId10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vcdat.llnl.gov/tutorials.html" TargetMode="External"/><Relationship Id="rId4" Type="http://schemas.openxmlformats.org/officeDocument/2006/relationships/hyperlink" Target="mailto:uvcdat-support@llnl.gov" TargetMode="External"/><Relationship Id="rId5" Type="http://schemas.openxmlformats.org/officeDocument/2006/relationships/hyperlink" Target="mailto:uvcdat-devel@llnl.gov" TargetMode="External"/><Relationship Id="rId6" Type="http://schemas.openxmlformats.org/officeDocument/2006/relationships/hyperlink" Target="http://github.com/uv-cdat/issues" TargetMode="External"/><Relationship Id="rId7" Type="http://schemas.openxmlformats.org/officeDocument/2006/relationships/image" Target="../media/image50.tiff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vcdat.llnl.gov/gallery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image" Target="../media/image5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png"/><Relationship Id="rId5" Type="http://schemas.openxmlformats.org/officeDocument/2006/relationships/image" Target="../media/image59.jp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0" y="1065743"/>
            <a:ext cx="8574622" cy="2616199"/>
          </a:xfrm>
          <a:effectLst/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F0856"/>
                </a:solidFill>
              </a:rPr>
              <a:t>Advanced Computational Environments and Data </a:t>
            </a:r>
            <a:r>
              <a:rPr lang="en-US" b="1" dirty="0" smtClean="0">
                <a:solidFill>
                  <a:srgbClr val="8F0856"/>
                </a:solidFill>
              </a:rPr>
              <a:t>Analytics</a:t>
            </a:r>
            <a:endParaRPr lang="en-US" dirty="0">
              <a:solidFill>
                <a:srgbClr val="8F0856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15377" y="4372783"/>
            <a:ext cx="6987645" cy="220712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Charles Doutriaux</a:t>
            </a:r>
          </a:p>
          <a:p>
            <a:r>
              <a:rPr lang="en-US" dirty="0" smtClean="0"/>
              <a:t>Lawrence Livermore National Laboratory</a:t>
            </a:r>
          </a:p>
          <a:p>
            <a:endParaRPr lang="en-US" dirty="0" smtClean="0"/>
          </a:p>
          <a:p>
            <a:r>
              <a:rPr lang="en-US" dirty="0" smtClean="0"/>
              <a:t>2017 </a:t>
            </a:r>
            <a:r>
              <a:rPr lang="en-US" dirty="0"/>
              <a:t>Triennial Project </a:t>
            </a:r>
            <a:r>
              <a:rPr lang="en-US" dirty="0" smtClean="0"/>
              <a:t>Review, Potomac, MD</a:t>
            </a:r>
            <a:endParaRPr lang="en-US" dirty="0"/>
          </a:p>
          <a:p>
            <a:r>
              <a:rPr lang="en-US" dirty="0" smtClean="0"/>
              <a:t>June 8 – 9, 2017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3081"/>
              </p:ext>
            </p:extLst>
          </p:nvPr>
        </p:nvGraphicFramePr>
        <p:xfrm>
          <a:off x="221674" y="196809"/>
          <a:ext cx="2938086" cy="5551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3255">
                  <a:extLst>
                    <a:ext uri="{9D8B030D-6E8A-4147-A177-3AD203B41FA5}">
                      <a16:colId xmlns:a16="http://schemas.microsoft.com/office/drawing/2014/main" xmlns="" val="4094529835"/>
                    </a:ext>
                  </a:extLst>
                </a:gridCol>
                <a:gridCol w="308635">
                  <a:extLst>
                    <a:ext uri="{9D8B030D-6E8A-4147-A177-3AD203B41FA5}">
                      <a16:colId xmlns:a16="http://schemas.microsoft.com/office/drawing/2014/main" xmlns="" val="3537846017"/>
                    </a:ext>
                  </a:extLst>
                </a:gridCol>
                <a:gridCol w="2122152">
                  <a:extLst>
                    <a:ext uri="{9D8B030D-6E8A-4147-A177-3AD203B41FA5}">
                      <a16:colId xmlns:a16="http://schemas.microsoft.com/office/drawing/2014/main" xmlns="" val="2941850290"/>
                    </a:ext>
                  </a:extLst>
                </a:gridCol>
                <a:gridCol w="234044">
                  <a:extLst>
                    <a:ext uri="{9D8B030D-6E8A-4147-A177-3AD203B41FA5}">
                      <a16:colId xmlns:a16="http://schemas.microsoft.com/office/drawing/2014/main" xmlns="" val="3236593955"/>
                    </a:ext>
                  </a:extLst>
                </a:gridCol>
              </a:tblGrid>
              <a:tr h="26907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R&amp;D Area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86" marR="3288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500717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Management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7134001"/>
                  </a:ext>
                </a:extLst>
              </a:tr>
              <a:tr h="21552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Interface and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407441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Hardware &amp; Network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505699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Transfer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763846"/>
                  </a:ext>
                </a:extLst>
              </a:tr>
              <a:tr h="19630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(Containerized)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8299037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Authentication &amp; Authorization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794248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Federation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1158377"/>
                  </a:ext>
                </a:extLst>
              </a:tr>
              <a:tr h="18451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Quality Control &amp; Assurance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603346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96773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Search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6525320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157617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Notification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2388987"/>
                  </a:ext>
                </a:extLst>
              </a:tr>
              <a:tr h="1926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Long-tail Publication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6591972"/>
                  </a:ext>
                </a:extLst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Distributed Computation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6253454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Citation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4405793"/>
                  </a:ext>
                </a:extLst>
              </a:tr>
              <a:tr h="175988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Provenance Capture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2766819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Workflow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30218"/>
                  </a:ext>
                </a:extLst>
              </a:tr>
              <a:tr h="20973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Dynamic Resources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1878957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In situ Analysis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7707956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986888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UQ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4931023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>
                          <a:effectLst/>
                        </a:rPr>
                        <a:t>2.7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Analytical Modeling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6339322"/>
                  </a:ext>
                </a:extLst>
              </a:tr>
              <a:tr h="147084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2.8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Mobile Apps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3005057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295991"/>
                  </a:ext>
                </a:extLst>
              </a:tr>
              <a:tr h="1470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Current capability status: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0973922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Usable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7399386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Prototype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1168"/>
                  </a:ext>
                </a:extLst>
              </a:tr>
              <a:tr h="1470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Research activity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018" marR="17661" marT="4263" marB="426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67669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259551" y="6487583"/>
            <a:ext cx="59324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This work was performed under the auspices of the U.S. Department of Energy by Lawrence Livermore National Laboratory under Contract DEAC52-07NA27344.</a:t>
            </a:r>
          </a:p>
        </p:txBody>
      </p:sp>
    </p:spTree>
    <p:extLst>
      <p:ext uri="{BB962C8B-B14F-4D97-AF65-F5344CB8AC3E}">
        <p14:creationId xmlns:p14="http://schemas.microsoft.com/office/powerpoint/2010/main" val="1620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186" y="46234"/>
            <a:ext cx="10018713" cy="1593897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Visualizing Data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1D, 2D, </a:t>
            </a:r>
            <a:r>
              <a:rPr lang="en-US" dirty="0" smtClean="0"/>
              <a:t>3D</a:t>
            </a:r>
          </a:p>
          <a:p>
            <a:r>
              <a:rPr lang="en-US" dirty="0" smtClean="0"/>
              <a:t>Based on top of VTK.</a:t>
            </a:r>
          </a:p>
          <a:p>
            <a:r>
              <a:rPr lang="en-US" dirty="0" smtClean="0"/>
              <a:t>Metadata-smart so no need to create grids, earth science ready out of the box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Adding new visualization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Swappable backend design keeps system flexible and adaptable to new technologies</a:t>
            </a:r>
          </a:p>
        </p:txBody>
      </p:sp>
      <p:pic>
        <p:nvPicPr>
          <p:cNvPr id="5" name="Picture 69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-256410" y="507039"/>
            <a:ext cx="2689257" cy="194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222"/>
          <p:cNvGrpSpPr>
            <a:grpSpLocks/>
          </p:cNvGrpSpPr>
          <p:nvPr/>
        </p:nvGrpSpPr>
        <p:grpSpPr bwMode="auto">
          <a:xfrm>
            <a:off x="5220136" y="5412779"/>
            <a:ext cx="1619024" cy="1387769"/>
            <a:chOff x="1618" y="1039"/>
            <a:chExt cx="3538" cy="1880"/>
          </a:xfrm>
        </p:grpSpPr>
        <p:sp>
          <p:nvSpPr>
            <p:cNvPr id="7" name="Rectangle 223"/>
            <p:cNvSpPr>
              <a:spLocks noChangeArrowheads="1"/>
            </p:cNvSpPr>
            <p:nvPr/>
          </p:nvSpPr>
          <p:spPr bwMode="auto">
            <a:xfrm rot="5400000">
              <a:off x="3135" y="-140"/>
              <a:ext cx="627" cy="3298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CCCCCC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24"/>
            <p:cNvSpPr>
              <a:spLocks/>
            </p:cNvSpPr>
            <p:nvPr/>
          </p:nvSpPr>
          <p:spPr bwMode="auto">
            <a:xfrm rot="5400000">
              <a:off x="4838" y="1257"/>
              <a:ext cx="9" cy="1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6"/>
                </a:cxn>
              </a:cxnLst>
              <a:rect l="0" t="0" r="r" b="b"/>
              <a:pathLst>
                <a:path w="2" h="8">
                  <a:moveTo>
                    <a:pt x="0" y="6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5"/>
            <p:cNvSpPr>
              <a:spLocks/>
            </p:cNvSpPr>
            <p:nvPr/>
          </p:nvSpPr>
          <p:spPr bwMode="auto">
            <a:xfrm rot="5400000">
              <a:off x="4823" y="1240"/>
              <a:ext cx="16" cy="25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8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6"/>
            <p:cNvSpPr>
              <a:spLocks/>
            </p:cNvSpPr>
            <p:nvPr/>
          </p:nvSpPr>
          <p:spPr bwMode="auto">
            <a:xfrm rot="5400000">
              <a:off x="1857" y="1196"/>
              <a:ext cx="9" cy="7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8"/>
                </a:cxn>
                <a:cxn ang="0">
                  <a:pos x="4" y="28"/>
                </a:cxn>
                <a:cxn ang="0">
                  <a:pos x="4" y="36"/>
                </a:cxn>
                <a:cxn ang="0">
                  <a:pos x="0" y="36"/>
                </a:cxn>
              </a:cxnLst>
              <a:rect l="0" t="0" r="r" b="b"/>
              <a:pathLst>
                <a:path w="4" h="36">
                  <a:moveTo>
                    <a:pt x="0" y="3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8"/>
                  </a:lnTo>
                  <a:lnTo>
                    <a:pt x="4" y="28"/>
                  </a:lnTo>
                  <a:lnTo>
                    <a:pt x="4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7"/>
            <p:cNvSpPr>
              <a:spLocks/>
            </p:cNvSpPr>
            <p:nvPr/>
          </p:nvSpPr>
          <p:spPr bwMode="auto">
            <a:xfrm rot="5400000">
              <a:off x="4805" y="1208"/>
              <a:ext cx="17" cy="5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4"/>
                </a:cxn>
              </a:cxnLst>
              <a:rect l="0" t="0" r="r" b="b"/>
              <a:pathLst>
                <a:path w="8" h="26">
                  <a:moveTo>
                    <a:pt x="0" y="2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8"/>
            <p:cNvSpPr>
              <a:spLocks/>
            </p:cNvSpPr>
            <p:nvPr/>
          </p:nvSpPr>
          <p:spPr bwMode="auto">
            <a:xfrm rot="5400000">
              <a:off x="1879" y="1158"/>
              <a:ext cx="16" cy="123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4" y="15"/>
                </a:cxn>
                <a:cxn ang="0">
                  <a:pos x="8" y="23"/>
                </a:cxn>
                <a:cxn ang="0">
                  <a:pos x="8" y="59"/>
                </a:cxn>
                <a:cxn ang="0">
                  <a:pos x="0" y="59"/>
                </a:cxn>
              </a:cxnLst>
              <a:rect l="0" t="0" r="r" b="b"/>
              <a:pathLst>
                <a:path w="8" h="59">
                  <a:moveTo>
                    <a:pt x="0" y="59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8" y="23"/>
                  </a:lnTo>
                  <a:lnTo>
                    <a:pt x="8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9"/>
            <p:cNvSpPr>
              <a:spLocks/>
            </p:cNvSpPr>
            <p:nvPr/>
          </p:nvSpPr>
          <p:spPr bwMode="auto">
            <a:xfrm rot="5400000">
              <a:off x="1969" y="1199"/>
              <a:ext cx="0" cy="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6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30"/>
            <p:cNvSpPr>
              <a:spLocks/>
            </p:cNvSpPr>
            <p:nvPr/>
          </p:nvSpPr>
          <p:spPr bwMode="auto">
            <a:xfrm rot="5400000">
              <a:off x="4810" y="1187"/>
              <a:ext cx="16" cy="66"/>
            </a:xfrm>
            <a:custGeom>
              <a:avLst/>
              <a:gdLst/>
              <a:ahLst/>
              <a:cxnLst>
                <a:cxn ang="0">
                  <a:pos x="8" y="26"/>
                </a:cxn>
                <a:cxn ang="0">
                  <a:pos x="0" y="3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6"/>
                </a:cxn>
              </a:cxnLst>
              <a:rect l="0" t="0" r="r" b="b"/>
              <a:pathLst>
                <a:path w="8" h="30">
                  <a:moveTo>
                    <a:pt x="8" y="26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31"/>
            <p:cNvSpPr>
              <a:spLocks/>
            </p:cNvSpPr>
            <p:nvPr/>
          </p:nvSpPr>
          <p:spPr bwMode="auto">
            <a:xfrm rot="5400000">
              <a:off x="1903" y="1117"/>
              <a:ext cx="17" cy="173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8"/>
                </a:cxn>
                <a:cxn ang="0">
                  <a:pos x="6" y="20"/>
                </a:cxn>
                <a:cxn ang="0">
                  <a:pos x="6" y="22"/>
                </a:cxn>
                <a:cxn ang="0">
                  <a:pos x="6" y="24"/>
                </a:cxn>
                <a:cxn ang="0">
                  <a:pos x="6" y="83"/>
                </a:cxn>
                <a:cxn ang="0">
                  <a:pos x="0" y="83"/>
                </a:cxn>
              </a:cxnLst>
              <a:rect l="0" t="0" r="r" b="b"/>
              <a:pathLst>
                <a:path w="6" h="83">
                  <a:moveTo>
                    <a:pt x="0" y="83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8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2"/>
            <p:cNvSpPr>
              <a:spLocks/>
            </p:cNvSpPr>
            <p:nvPr/>
          </p:nvSpPr>
          <p:spPr bwMode="auto">
            <a:xfrm rot="5400000">
              <a:off x="4809" y="1171"/>
              <a:ext cx="17" cy="66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0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30"/>
                </a:cxn>
              </a:cxnLst>
              <a:rect l="0" t="0" r="r" b="b"/>
              <a:pathLst>
                <a:path w="6" h="30">
                  <a:moveTo>
                    <a:pt x="6" y="30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701C9E"/>
            </a:solidFill>
            <a:ln w="0">
              <a:solidFill>
                <a:srgbClr val="701C9E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3"/>
            <p:cNvSpPr>
              <a:spLocks/>
            </p:cNvSpPr>
            <p:nvPr/>
          </p:nvSpPr>
          <p:spPr bwMode="auto">
            <a:xfrm rot="5400000">
              <a:off x="4525" y="1719"/>
              <a:ext cx="58" cy="148"/>
            </a:xfrm>
            <a:custGeom>
              <a:avLst/>
              <a:gdLst/>
              <a:ahLst/>
              <a:cxnLst>
                <a:cxn ang="0">
                  <a:pos x="30" y="72"/>
                </a:cxn>
                <a:cxn ang="0">
                  <a:pos x="0" y="72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72"/>
                </a:cxn>
              </a:cxnLst>
              <a:rect l="0" t="0" r="r" b="b"/>
              <a:pathLst>
                <a:path w="30" h="72">
                  <a:moveTo>
                    <a:pt x="30" y="72"/>
                  </a:moveTo>
                  <a:lnTo>
                    <a:pt x="0" y="72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7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34"/>
            <p:cNvSpPr>
              <a:spLocks/>
            </p:cNvSpPr>
            <p:nvPr/>
          </p:nvSpPr>
          <p:spPr bwMode="auto">
            <a:xfrm rot="5400000">
              <a:off x="4505" y="1648"/>
              <a:ext cx="74" cy="157"/>
            </a:xfrm>
            <a:custGeom>
              <a:avLst/>
              <a:gdLst/>
              <a:ahLst/>
              <a:cxnLst>
                <a:cxn ang="0">
                  <a:pos x="31" y="70"/>
                </a:cxn>
                <a:cxn ang="0">
                  <a:pos x="0" y="72"/>
                </a:cxn>
                <a:cxn ang="0">
                  <a:pos x="0" y="6"/>
                </a:cxn>
                <a:cxn ang="0">
                  <a:pos x="15" y="4"/>
                </a:cxn>
                <a:cxn ang="0">
                  <a:pos x="31" y="0"/>
                </a:cxn>
                <a:cxn ang="0">
                  <a:pos x="31" y="4"/>
                </a:cxn>
                <a:cxn ang="0">
                  <a:pos x="31" y="12"/>
                </a:cxn>
                <a:cxn ang="0">
                  <a:pos x="31" y="70"/>
                </a:cxn>
              </a:cxnLst>
              <a:rect l="0" t="0" r="r" b="b"/>
              <a:pathLst>
                <a:path w="31" h="72">
                  <a:moveTo>
                    <a:pt x="31" y="70"/>
                  </a:moveTo>
                  <a:lnTo>
                    <a:pt x="0" y="72"/>
                  </a:lnTo>
                  <a:lnTo>
                    <a:pt x="0" y="6"/>
                  </a:lnTo>
                  <a:lnTo>
                    <a:pt x="15" y="4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31" y="1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5"/>
            <p:cNvSpPr>
              <a:spLocks/>
            </p:cNvSpPr>
            <p:nvPr/>
          </p:nvSpPr>
          <p:spPr bwMode="auto">
            <a:xfrm rot="5400000">
              <a:off x="4505" y="1590"/>
              <a:ext cx="58" cy="141"/>
            </a:xfrm>
            <a:custGeom>
              <a:avLst/>
              <a:gdLst/>
              <a:ahLst/>
              <a:cxnLst>
                <a:cxn ang="0">
                  <a:pos x="28" y="66"/>
                </a:cxn>
                <a:cxn ang="0">
                  <a:pos x="0" y="66"/>
                </a:cxn>
                <a:cxn ang="0">
                  <a:pos x="0" y="2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28" y="66"/>
                </a:cxn>
              </a:cxnLst>
              <a:rect l="0" t="0" r="r" b="b"/>
              <a:pathLst>
                <a:path w="28" h="66">
                  <a:moveTo>
                    <a:pt x="28" y="66"/>
                  </a:moveTo>
                  <a:lnTo>
                    <a:pt x="0" y="66"/>
                  </a:lnTo>
                  <a:lnTo>
                    <a:pt x="0" y="2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6"/>
            <p:cNvSpPr>
              <a:spLocks/>
            </p:cNvSpPr>
            <p:nvPr/>
          </p:nvSpPr>
          <p:spPr bwMode="auto">
            <a:xfrm rot="5400000">
              <a:off x="4501" y="1528"/>
              <a:ext cx="66" cy="141"/>
            </a:xfrm>
            <a:custGeom>
              <a:avLst/>
              <a:gdLst/>
              <a:ahLst/>
              <a:cxnLst>
                <a:cxn ang="0">
                  <a:pos x="30" y="64"/>
                </a:cxn>
                <a:cxn ang="0">
                  <a:pos x="0" y="64"/>
                </a:cxn>
                <a:cxn ang="0">
                  <a:pos x="0" y="4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64"/>
                </a:cxn>
              </a:cxnLst>
              <a:rect l="0" t="0" r="r" b="b"/>
              <a:pathLst>
                <a:path w="30" h="64">
                  <a:moveTo>
                    <a:pt x="30" y="64"/>
                  </a:moveTo>
                  <a:lnTo>
                    <a:pt x="0" y="64"/>
                  </a:lnTo>
                  <a:lnTo>
                    <a:pt x="0" y="4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6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7"/>
            <p:cNvSpPr>
              <a:spLocks/>
            </p:cNvSpPr>
            <p:nvPr/>
          </p:nvSpPr>
          <p:spPr bwMode="auto">
            <a:xfrm rot="5400000">
              <a:off x="4505" y="1467"/>
              <a:ext cx="66" cy="132"/>
            </a:xfrm>
            <a:custGeom>
              <a:avLst/>
              <a:gdLst/>
              <a:ahLst/>
              <a:cxnLst>
                <a:cxn ang="0">
                  <a:pos x="32" y="60"/>
                </a:cxn>
                <a:cxn ang="0">
                  <a:pos x="0" y="60"/>
                </a:cxn>
                <a:cxn ang="0">
                  <a:pos x="0" y="6"/>
                </a:cxn>
                <a:cxn ang="0">
                  <a:pos x="12" y="0"/>
                </a:cxn>
                <a:cxn ang="0">
                  <a:pos x="32" y="0"/>
                </a:cxn>
                <a:cxn ang="0">
                  <a:pos x="32" y="10"/>
                </a:cxn>
                <a:cxn ang="0">
                  <a:pos x="32" y="60"/>
                </a:cxn>
              </a:cxnLst>
              <a:rect l="0" t="0" r="r" b="b"/>
              <a:pathLst>
                <a:path w="32" h="60">
                  <a:moveTo>
                    <a:pt x="32" y="60"/>
                  </a:moveTo>
                  <a:lnTo>
                    <a:pt x="0" y="6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32" y="6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8"/>
            <p:cNvSpPr>
              <a:spLocks/>
            </p:cNvSpPr>
            <p:nvPr/>
          </p:nvSpPr>
          <p:spPr bwMode="auto">
            <a:xfrm rot="5400000">
              <a:off x="4497" y="1410"/>
              <a:ext cx="65" cy="115"/>
            </a:xfrm>
            <a:custGeom>
              <a:avLst/>
              <a:gdLst/>
              <a:ahLst/>
              <a:cxnLst>
                <a:cxn ang="0">
                  <a:pos x="29" y="54"/>
                </a:cxn>
                <a:cxn ang="0">
                  <a:pos x="0" y="54"/>
                </a:cxn>
                <a:cxn ang="0">
                  <a:pos x="0" y="16"/>
                </a:cxn>
                <a:cxn ang="0">
                  <a:pos x="18" y="12"/>
                </a:cxn>
                <a:cxn ang="0">
                  <a:pos x="22" y="4"/>
                </a:cxn>
                <a:cxn ang="0">
                  <a:pos x="29" y="0"/>
                </a:cxn>
                <a:cxn ang="0">
                  <a:pos x="29" y="4"/>
                </a:cxn>
                <a:cxn ang="0">
                  <a:pos x="29" y="20"/>
                </a:cxn>
                <a:cxn ang="0">
                  <a:pos x="29" y="54"/>
                </a:cxn>
              </a:cxnLst>
              <a:rect l="0" t="0" r="r" b="b"/>
              <a:pathLst>
                <a:path w="29" h="54">
                  <a:moveTo>
                    <a:pt x="29" y="54"/>
                  </a:moveTo>
                  <a:lnTo>
                    <a:pt x="0" y="54"/>
                  </a:lnTo>
                  <a:lnTo>
                    <a:pt x="0" y="16"/>
                  </a:lnTo>
                  <a:lnTo>
                    <a:pt x="18" y="12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20"/>
                  </a:lnTo>
                  <a:lnTo>
                    <a:pt x="29" y="5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9"/>
            <p:cNvSpPr>
              <a:spLocks/>
            </p:cNvSpPr>
            <p:nvPr/>
          </p:nvSpPr>
          <p:spPr bwMode="auto">
            <a:xfrm rot="5400000">
              <a:off x="4484" y="1365"/>
              <a:ext cx="58" cy="82"/>
            </a:xfrm>
            <a:custGeom>
              <a:avLst/>
              <a:gdLst/>
              <a:ahLst/>
              <a:cxnLst>
                <a:cxn ang="0">
                  <a:pos x="30" y="38"/>
                </a:cxn>
                <a:cxn ang="0">
                  <a:pos x="0" y="36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38"/>
                </a:cxn>
              </a:cxnLst>
              <a:rect l="0" t="0" r="r" b="b"/>
              <a:pathLst>
                <a:path w="30" h="38">
                  <a:moveTo>
                    <a:pt x="30" y="38"/>
                  </a:moveTo>
                  <a:lnTo>
                    <a:pt x="0" y="36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3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0"/>
            <p:cNvSpPr>
              <a:spLocks/>
            </p:cNvSpPr>
            <p:nvPr/>
          </p:nvSpPr>
          <p:spPr bwMode="auto">
            <a:xfrm rot="5400000">
              <a:off x="4798" y="1389"/>
              <a:ext cx="58" cy="3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18" y="10"/>
                </a:cxn>
                <a:cxn ang="0">
                  <a:pos x="0" y="14"/>
                </a:cxn>
                <a:cxn ang="0">
                  <a:pos x="0" y="10"/>
                </a:cxn>
              </a:cxnLst>
              <a:rect l="0" t="0" r="r" b="b"/>
              <a:pathLst>
                <a:path w="28" h="14">
                  <a:moveTo>
                    <a:pt x="0" y="1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8" y="10"/>
                  </a:lnTo>
                  <a:lnTo>
                    <a:pt x="0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1"/>
            <p:cNvSpPr>
              <a:spLocks/>
            </p:cNvSpPr>
            <p:nvPr/>
          </p:nvSpPr>
          <p:spPr bwMode="auto">
            <a:xfrm rot="5400000">
              <a:off x="4496" y="1328"/>
              <a:ext cx="33" cy="66"/>
            </a:xfrm>
            <a:custGeom>
              <a:avLst/>
              <a:gdLst/>
              <a:ahLst/>
              <a:cxnLst>
                <a:cxn ang="0">
                  <a:pos x="16" y="34"/>
                </a:cxn>
                <a:cxn ang="0">
                  <a:pos x="6" y="30"/>
                </a:cxn>
                <a:cxn ang="0">
                  <a:pos x="12" y="20"/>
                </a:cxn>
                <a:cxn ang="0">
                  <a:pos x="8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10"/>
                </a:cxn>
                <a:cxn ang="0">
                  <a:pos x="16" y="30"/>
                </a:cxn>
                <a:cxn ang="0">
                  <a:pos x="16" y="34"/>
                </a:cxn>
              </a:cxnLst>
              <a:rect l="0" t="0" r="r" b="b"/>
              <a:pathLst>
                <a:path w="16" h="34">
                  <a:moveTo>
                    <a:pt x="16" y="34"/>
                  </a:moveTo>
                  <a:lnTo>
                    <a:pt x="6" y="30"/>
                  </a:lnTo>
                  <a:lnTo>
                    <a:pt x="12" y="20"/>
                  </a:lnTo>
                  <a:lnTo>
                    <a:pt x="8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10"/>
                  </a:lnTo>
                  <a:lnTo>
                    <a:pt x="16" y="30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2"/>
            <p:cNvSpPr>
              <a:spLocks/>
            </p:cNvSpPr>
            <p:nvPr/>
          </p:nvSpPr>
          <p:spPr bwMode="auto">
            <a:xfrm rot="5400000">
              <a:off x="4809" y="1336"/>
              <a:ext cx="33" cy="50"/>
            </a:xfrm>
            <a:custGeom>
              <a:avLst/>
              <a:gdLst/>
              <a:ahLst/>
              <a:cxnLst>
                <a:cxn ang="0">
                  <a:pos x="16" y="20"/>
                </a:cxn>
                <a:cxn ang="0">
                  <a:pos x="0" y="24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20"/>
                </a:cxn>
              </a:cxnLst>
              <a:rect l="0" t="0" r="r" b="b"/>
              <a:pathLst>
                <a:path w="16" h="24">
                  <a:moveTo>
                    <a:pt x="16" y="20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2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3"/>
            <p:cNvSpPr>
              <a:spLocks/>
            </p:cNvSpPr>
            <p:nvPr/>
          </p:nvSpPr>
          <p:spPr bwMode="auto">
            <a:xfrm rot="5400000">
              <a:off x="4525" y="1331"/>
              <a:ext cx="17" cy="9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4"/>
            <p:cNvSpPr>
              <a:spLocks/>
            </p:cNvSpPr>
            <p:nvPr/>
          </p:nvSpPr>
          <p:spPr bwMode="auto">
            <a:xfrm rot="5400000">
              <a:off x="4801" y="1295"/>
              <a:ext cx="33" cy="6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24"/>
                </a:cxn>
                <a:cxn ang="0">
                  <a:pos x="14" y="24"/>
                </a:cxn>
                <a:cxn ang="0">
                  <a:pos x="0" y="30"/>
                </a:cxn>
                <a:cxn ang="0">
                  <a:pos x="0" y="24"/>
                </a:cxn>
              </a:cxnLst>
              <a:rect l="0" t="0" r="r" b="b"/>
              <a:pathLst>
                <a:path w="16" h="30">
                  <a:moveTo>
                    <a:pt x="0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5"/>
            <p:cNvSpPr>
              <a:spLocks/>
            </p:cNvSpPr>
            <p:nvPr/>
          </p:nvSpPr>
          <p:spPr bwMode="auto">
            <a:xfrm rot="5400000">
              <a:off x="1858" y="1245"/>
              <a:ext cx="8" cy="7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2" y="18"/>
                </a:cxn>
                <a:cxn ang="0">
                  <a:pos x="2" y="28"/>
                </a:cxn>
                <a:cxn ang="0">
                  <a:pos x="2" y="36"/>
                </a:cxn>
                <a:cxn ang="0">
                  <a:pos x="0" y="36"/>
                </a:cxn>
              </a:cxnLst>
              <a:rect l="0" t="0" r="r" b="b"/>
              <a:pathLst>
                <a:path w="2" h="36">
                  <a:moveTo>
                    <a:pt x="0" y="3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2" y="18"/>
                  </a:lnTo>
                  <a:lnTo>
                    <a:pt x="2" y="28"/>
                  </a:lnTo>
                  <a:lnTo>
                    <a:pt x="2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6"/>
            <p:cNvSpPr>
              <a:spLocks/>
            </p:cNvSpPr>
            <p:nvPr/>
          </p:nvSpPr>
          <p:spPr bwMode="auto">
            <a:xfrm rot="5400000">
              <a:off x="1994" y="1249"/>
              <a:ext cx="16" cy="7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7" y="14"/>
                </a:cxn>
                <a:cxn ang="0">
                  <a:pos x="4" y="20"/>
                </a:cxn>
                <a:cxn ang="0">
                  <a:pos x="2" y="30"/>
                </a:cxn>
                <a:cxn ang="0">
                  <a:pos x="0" y="32"/>
                </a:cxn>
                <a:cxn ang="0">
                  <a:pos x="0" y="30"/>
                </a:cxn>
              </a:cxnLst>
              <a:rect l="0" t="0" r="r" b="b"/>
              <a:pathLst>
                <a:path w="7" h="32">
                  <a:moveTo>
                    <a:pt x="0" y="3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7" y="14"/>
                  </a:lnTo>
                  <a:lnTo>
                    <a:pt x="4" y="2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7"/>
            <p:cNvSpPr>
              <a:spLocks/>
            </p:cNvSpPr>
            <p:nvPr/>
          </p:nvSpPr>
          <p:spPr bwMode="auto">
            <a:xfrm rot="5400000">
              <a:off x="4723" y="1191"/>
              <a:ext cx="33" cy="207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30"/>
                </a:cxn>
                <a:cxn ang="0">
                  <a:pos x="5" y="34"/>
                </a:cxn>
                <a:cxn ang="0">
                  <a:pos x="2" y="42"/>
                </a:cxn>
                <a:cxn ang="0">
                  <a:pos x="0" y="50"/>
                </a:cxn>
                <a:cxn ang="0">
                  <a:pos x="2" y="60"/>
                </a:cxn>
                <a:cxn ang="0">
                  <a:pos x="2" y="68"/>
                </a:cxn>
                <a:cxn ang="0">
                  <a:pos x="2" y="78"/>
                </a:cxn>
                <a:cxn ang="0">
                  <a:pos x="2" y="85"/>
                </a:cxn>
                <a:cxn ang="0">
                  <a:pos x="4" y="95"/>
                </a:cxn>
                <a:cxn ang="0">
                  <a:pos x="0" y="97"/>
                </a:cxn>
                <a:cxn ang="0">
                  <a:pos x="0" y="95"/>
                </a:cxn>
              </a:cxnLst>
              <a:rect l="0" t="0" r="r" b="b"/>
              <a:pathLst>
                <a:path w="13" h="97">
                  <a:moveTo>
                    <a:pt x="0" y="95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0"/>
                  </a:lnTo>
                  <a:lnTo>
                    <a:pt x="5" y="34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2" y="68"/>
                  </a:lnTo>
                  <a:lnTo>
                    <a:pt x="2" y="78"/>
                  </a:lnTo>
                  <a:lnTo>
                    <a:pt x="2" y="85"/>
                  </a:lnTo>
                  <a:lnTo>
                    <a:pt x="4" y="95"/>
                  </a:lnTo>
                  <a:lnTo>
                    <a:pt x="0" y="97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8"/>
            <p:cNvSpPr>
              <a:spLocks/>
            </p:cNvSpPr>
            <p:nvPr/>
          </p:nvSpPr>
          <p:spPr bwMode="auto">
            <a:xfrm rot="5400000">
              <a:off x="1870" y="1216"/>
              <a:ext cx="17" cy="107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8" y="16"/>
                </a:cxn>
                <a:cxn ang="0">
                  <a:pos x="8" y="52"/>
                </a:cxn>
                <a:cxn ang="0">
                  <a:pos x="0" y="52"/>
                </a:cxn>
              </a:cxnLst>
              <a:rect l="0" t="0" r="r" b="b"/>
              <a:pathLst>
                <a:path w="8" h="52">
                  <a:moveTo>
                    <a:pt x="0" y="52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8" y="16"/>
                  </a:lnTo>
                  <a:lnTo>
                    <a:pt x="8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9"/>
            <p:cNvSpPr>
              <a:spLocks/>
            </p:cNvSpPr>
            <p:nvPr/>
          </p:nvSpPr>
          <p:spPr bwMode="auto">
            <a:xfrm rot="5400000">
              <a:off x="1989" y="1212"/>
              <a:ext cx="17" cy="115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8" y="6"/>
                </a:cxn>
                <a:cxn ang="0">
                  <a:pos x="8" y="38"/>
                </a:cxn>
                <a:cxn ang="0">
                  <a:pos x="4" y="44"/>
                </a:cxn>
                <a:cxn ang="0">
                  <a:pos x="0" y="53"/>
                </a:cxn>
                <a:cxn ang="0">
                  <a:pos x="0" y="44"/>
                </a:cxn>
              </a:cxnLst>
              <a:rect l="0" t="0" r="r" b="b"/>
              <a:pathLst>
                <a:path w="8" h="53">
                  <a:moveTo>
                    <a:pt x="0" y="4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6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0" y="53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0"/>
            <p:cNvSpPr>
              <a:spLocks/>
            </p:cNvSpPr>
            <p:nvPr/>
          </p:nvSpPr>
          <p:spPr bwMode="auto">
            <a:xfrm rot="5400000">
              <a:off x="4731" y="1166"/>
              <a:ext cx="17" cy="207"/>
            </a:xfrm>
            <a:custGeom>
              <a:avLst/>
              <a:gdLst/>
              <a:ahLst/>
              <a:cxnLst>
                <a:cxn ang="0">
                  <a:pos x="8" y="97"/>
                </a:cxn>
                <a:cxn ang="0">
                  <a:pos x="0" y="99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6"/>
                </a:cxn>
                <a:cxn ang="0">
                  <a:pos x="8" y="97"/>
                </a:cxn>
              </a:cxnLst>
              <a:rect l="0" t="0" r="r" b="b"/>
              <a:pathLst>
                <a:path w="8" h="99">
                  <a:moveTo>
                    <a:pt x="8" y="97"/>
                  </a:moveTo>
                  <a:lnTo>
                    <a:pt x="0" y="99"/>
                  </a:lnTo>
                  <a:lnTo>
                    <a:pt x="0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97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1"/>
            <p:cNvSpPr>
              <a:spLocks/>
            </p:cNvSpPr>
            <p:nvPr/>
          </p:nvSpPr>
          <p:spPr bwMode="auto">
            <a:xfrm rot="5400000">
              <a:off x="1928" y="1142"/>
              <a:ext cx="16" cy="222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53"/>
                </a:cxn>
                <a:cxn ang="0">
                  <a:pos x="8" y="105"/>
                </a:cxn>
                <a:cxn ang="0">
                  <a:pos x="0" y="105"/>
                </a:cxn>
              </a:cxnLst>
              <a:rect l="0" t="0" r="r" b="b"/>
              <a:pathLst>
                <a:path w="8" h="105">
                  <a:moveTo>
                    <a:pt x="0" y="105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53"/>
                  </a:lnTo>
                  <a:lnTo>
                    <a:pt x="8" y="105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2"/>
            <p:cNvSpPr>
              <a:spLocks/>
            </p:cNvSpPr>
            <p:nvPr/>
          </p:nvSpPr>
          <p:spPr bwMode="auto">
            <a:xfrm rot="5400000">
              <a:off x="4723" y="1158"/>
              <a:ext cx="16" cy="190"/>
            </a:xfrm>
            <a:custGeom>
              <a:avLst/>
              <a:gdLst/>
              <a:ahLst/>
              <a:cxnLst>
                <a:cxn ang="0">
                  <a:pos x="8" y="91"/>
                </a:cxn>
                <a:cxn ang="0">
                  <a:pos x="0" y="8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91"/>
                </a:cxn>
              </a:cxnLst>
              <a:rect l="0" t="0" r="r" b="b"/>
              <a:pathLst>
                <a:path w="8" h="91">
                  <a:moveTo>
                    <a:pt x="8" y="91"/>
                  </a:moveTo>
                  <a:lnTo>
                    <a:pt x="0" y="89"/>
                  </a:lnTo>
                  <a:lnTo>
                    <a:pt x="0" y="8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91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3"/>
            <p:cNvSpPr>
              <a:spLocks/>
            </p:cNvSpPr>
            <p:nvPr/>
          </p:nvSpPr>
          <p:spPr bwMode="auto">
            <a:xfrm rot="5400000">
              <a:off x="1927" y="1126"/>
              <a:ext cx="17" cy="222"/>
            </a:xfrm>
            <a:custGeom>
              <a:avLst/>
              <a:gdLst/>
              <a:ahLst/>
              <a:cxnLst>
                <a:cxn ang="0">
                  <a:pos x="4" y="105"/>
                </a:cxn>
                <a:cxn ang="0">
                  <a:pos x="4" y="97"/>
                </a:cxn>
                <a:cxn ang="0">
                  <a:pos x="4" y="87"/>
                </a:cxn>
                <a:cxn ang="0">
                  <a:pos x="4" y="79"/>
                </a:cxn>
                <a:cxn ang="0">
                  <a:pos x="2" y="69"/>
                </a:cxn>
                <a:cxn ang="0">
                  <a:pos x="0" y="6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05"/>
                </a:cxn>
                <a:cxn ang="0">
                  <a:pos x="4" y="105"/>
                </a:cxn>
              </a:cxnLst>
              <a:rect l="0" t="0" r="r" b="b"/>
              <a:pathLst>
                <a:path w="8" h="105">
                  <a:moveTo>
                    <a:pt x="4" y="105"/>
                  </a:moveTo>
                  <a:lnTo>
                    <a:pt x="4" y="97"/>
                  </a:lnTo>
                  <a:lnTo>
                    <a:pt x="4" y="87"/>
                  </a:lnTo>
                  <a:lnTo>
                    <a:pt x="4" y="79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05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4"/>
            <p:cNvSpPr>
              <a:spLocks/>
            </p:cNvSpPr>
            <p:nvPr/>
          </p:nvSpPr>
          <p:spPr bwMode="auto">
            <a:xfrm rot="5400000">
              <a:off x="4727" y="1146"/>
              <a:ext cx="17" cy="181"/>
            </a:xfrm>
            <a:custGeom>
              <a:avLst/>
              <a:gdLst/>
              <a:ahLst/>
              <a:cxnLst>
                <a:cxn ang="0">
                  <a:pos x="8" y="83"/>
                </a:cxn>
                <a:cxn ang="0">
                  <a:pos x="0" y="81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0"/>
                </a:cxn>
                <a:cxn ang="0">
                  <a:pos x="8" y="83"/>
                </a:cxn>
              </a:cxnLst>
              <a:rect l="0" t="0" r="r" b="b"/>
              <a:pathLst>
                <a:path w="8" h="83">
                  <a:moveTo>
                    <a:pt x="8" y="83"/>
                  </a:moveTo>
                  <a:lnTo>
                    <a:pt x="0" y="81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0"/>
                  </a:lnTo>
                  <a:lnTo>
                    <a:pt x="8" y="83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5"/>
            <p:cNvSpPr>
              <a:spLocks/>
            </p:cNvSpPr>
            <p:nvPr/>
          </p:nvSpPr>
          <p:spPr bwMode="auto">
            <a:xfrm rot="5400000">
              <a:off x="1969" y="1142"/>
              <a:ext cx="16" cy="156"/>
            </a:xfrm>
            <a:custGeom>
              <a:avLst/>
              <a:gdLst/>
              <a:ahLst/>
              <a:cxnLst>
                <a:cxn ang="0">
                  <a:pos x="8" y="73"/>
                </a:cxn>
                <a:cxn ang="0">
                  <a:pos x="4" y="65"/>
                </a:cxn>
                <a:cxn ang="0">
                  <a:pos x="0" y="57"/>
                </a:cxn>
                <a:cxn ang="0">
                  <a:pos x="0" y="50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48"/>
                </a:cxn>
                <a:cxn ang="0">
                  <a:pos x="8" y="65"/>
                </a:cxn>
                <a:cxn ang="0">
                  <a:pos x="8" y="73"/>
                </a:cxn>
              </a:cxnLst>
              <a:rect l="0" t="0" r="r" b="b"/>
              <a:pathLst>
                <a:path w="8" h="73">
                  <a:moveTo>
                    <a:pt x="8" y="73"/>
                  </a:moveTo>
                  <a:lnTo>
                    <a:pt x="4" y="65"/>
                  </a:lnTo>
                  <a:lnTo>
                    <a:pt x="0" y="57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48"/>
                  </a:lnTo>
                  <a:lnTo>
                    <a:pt x="8" y="65"/>
                  </a:lnTo>
                  <a:lnTo>
                    <a:pt x="8" y="73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6"/>
            <p:cNvSpPr>
              <a:spLocks/>
            </p:cNvSpPr>
            <p:nvPr/>
          </p:nvSpPr>
          <p:spPr bwMode="auto">
            <a:xfrm rot="5400000">
              <a:off x="4711" y="1146"/>
              <a:ext cx="16" cy="148"/>
            </a:xfrm>
            <a:custGeom>
              <a:avLst/>
              <a:gdLst/>
              <a:ahLst/>
              <a:cxnLst>
                <a:cxn ang="0">
                  <a:pos x="8" y="69"/>
                </a:cxn>
                <a:cxn ang="0">
                  <a:pos x="0" y="73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69"/>
                </a:cxn>
              </a:cxnLst>
              <a:rect l="0" t="0" r="r" b="b"/>
              <a:pathLst>
                <a:path w="8" h="73">
                  <a:moveTo>
                    <a:pt x="8" y="69"/>
                  </a:moveTo>
                  <a:lnTo>
                    <a:pt x="0" y="73"/>
                  </a:lnTo>
                  <a:lnTo>
                    <a:pt x="0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69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7"/>
            <p:cNvSpPr>
              <a:spLocks/>
            </p:cNvSpPr>
            <p:nvPr/>
          </p:nvSpPr>
          <p:spPr bwMode="auto">
            <a:xfrm rot="5400000">
              <a:off x="1952" y="1208"/>
              <a:ext cx="0" cy="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8"/>
            <p:cNvSpPr>
              <a:spLocks/>
            </p:cNvSpPr>
            <p:nvPr/>
          </p:nvSpPr>
          <p:spPr bwMode="auto">
            <a:xfrm rot="5400000">
              <a:off x="2022" y="1162"/>
              <a:ext cx="17" cy="8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4" y="34"/>
                </a:cxn>
                <a:cxn ang="0">
                  <a:pos x="0" y="3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6" y="34"/>
                </a:cxn>
                <a:cxn ang="0">
                  <a:pos x="6" y="38"/>
                </a:cxn>
              </a:cxnLst>
              <a:rect l="0" t="0" r="r" b="b"/>
              <a:pathLst>
                <a:path w="6" h="38">
                  <a:moveTo>
                    <a:pt x="6" y="38"/>
                  </a:moveTo>
                  <a:lnTo>
                    <a:pt x="4" y="34"/>
                  </a:lnTo>
                  <a:lnTo>
                    <a:pt x="0" y="30"/>
                  </a:lnTo>
                  <a:lnTo>
                    <a:pt x="0" y="0"/>
                  </a:lnTo>
                  <a:lnTo>
                    <a:pt x="6" y="4"/>
                  </a:lnTo>
                  <a:lnTo>
                    <a:pt x="6" y="34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59"/>
            <p:cNvSpPr>
              <a:spLocks/>
            </p:cNvSpPr>
            <p:nvPr/>
          </p:nvSpPr>
          <p:spPr bwMode="auto">
            <a:xfrm rot="5400000">
              <a:off x="3927" y="1195"/>
              <a:ext cx="9" cy="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0"/>
            <p:cNvSpPr>
              <a:spLocks/>
            </p:cNvSpPr>
            <p:nvPr/>
          </p:nvSpPr>
          <p:spPr bwMode="auto">
            <a:xfrm rot="5400000">
              <a:off x="4710" y="1130"/>
              <a:ext cx="17" cy="148"/>
            </a:xfrm>
            <a:custGeom>
              <a:avLst/>
              <a:gdLst/>
              <a:ahLst/>
              <a:cxnLst>
                <a:cxn ang="0">
                  <a:pos x="6" y="73"/>
                </a:cxn>
                <a:cxn ang="0">
                  <a:pos x="0" y="69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6" y="69"/>
                </a:cxn>
                <a:cxn ang="0">
                  <a:pos x="6" y="73"/>
                </a:cxn>
              </a:cxnLst>
              <a:rect l="0" t="0" r="r" b="b"/>
              <a:pathLst>
                <a:path w="6" h="73">
                  <a:moveTo>
                    <a:pt x="6" y="73"/>
                  </a:moveTo>
                  <a:lnTo>
                    <a:pt x="0" y="69"/>
                  </a:lnTo>
                  <a:lnTo>
                    <a:pt x="0" y="8"/>
                  </a:lnTo>
                  <a:lnTo>
                    <a:pt x="0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69"/>
                  </a:lnTo>
                  <a:lnTo>
                    <a:pt x="6" y="73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1"/>
            <p:cNvSpPr>
              <a:spLocks/>
            </p:cNvSpPr>
            <p:nvPr/>
          </p:nvSpPr>
          <p:spPr bwMode="auto">
            <a:xfrm rot="5400000">
              <a:off x="4339" y="1773"/>
              <a:ext cx="17" cy="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2"/>
            <p:cNvSpPr>
              <a:spLocks/>
            </p:cNvSpPr>
            <p:nvPr/>
          </p:nvSpPr>
          <p:spPr bwMode="auto">
            <a:xfrm rot="5400000">
              <a:off x="4398" y="1747"/>
              <a:ext cx="58" cy="91"/>
            </a:xfrm>
            <a:custGeom>
              <a:avLst/>
              <a:gdLst/>
              <a:ahLst/>
              <a:cxnLst>
                <a:cxn ang="0">
                  <a:pos x="30" y="39"/>
                </a:cxn>
                <a:cxn ang="0">
                  <a:pos x="0" y="41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39"/>
                </a:cxn>
              </a:cxnLst>
              <a:rect l="0" t="0" r="r" b="b"/>
              <a:pathLst>
                <a:path w="30" h="41">
                  <a:moveTo>
                    <a:pt x="30" y="39"/>
                  </a:moveTo>
                  <a:lnTo>
                    <a:pt x="0" y="41"/>
                  </a:lnTo>
                  <a:lnTo>
                    <a:pt x="0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3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3"/>
            <p:cNvSpPr>
              <a:spLocks/>
            </p:cNvSpPr>
            <p:nvPr/>
          </p:nvSpPr>
          <p:spPr bwMode="auto">
            <a:xfrm rot="5400000">
              <a:off x="4674" y="1718"/>
              <a:ext cx="58" cy="149"/>
            </a:xfrm>
            <a:custGeom>
              <a:avLst/>
              <a:gdLst/>
              <a:ahLst/>
              <a:cxnLst>
                <a:cxn ang="0">
                  <a:pos x="30" y="69"/>
                </a:cxn>
                <a:cxn ang="0">
                  <a:pos x="0" y="71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69"/>
                </a:cxn>
              </a:cxnLst>
              <a:rect l="0" t="0" r="r" b="b"/>
              <a:pathLst>
                <a:path w="30" h="71">
                  <a:moveTo>
                    <a:pt x="30" y="69"/>
                  </a:moveTo>
                  <a:lnTo>
                    <a:pt x="0" y="71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4"/>
            <p:cNvSpPr>
              <a:spLocks/>
            </p:cNvSpPr>
            <p:nvPr/>
          </p:nvSpPr>
          <p:spPr bwMode="auto">
            <a:xfrm rot="5400000">
              <a:off x="1862" y="1661"/>
              <a:ext cx="41" cy="99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10"/>
                </a:cxn>
                <a:cxn ang="0">
                  <a:pos x="9" y="20"/>
                </a:cxn>
                <a:cxn ang="0">
                  <a:pos x="11" y="28"/>
                </a:cxn>
                <a:cxn ang="0">
                  <a:pos x="15" y="38"/>
                </a:cxn>
                <a:cxn ang="0">
                  <a:pos x="17" y="46"/>
                </a:cxn>
                <a:cxn ang="0">
                  <a:pos x="0" y="46"/>
                </a:cxn>
              </a:cxnLst>
              <a:rect l="0" t="0" r="r" b="b"/>
              <a:pathLst>
                <a:path w="17" h="46">
                  <a:moveTo>
                    <a:pt x="0" y="4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10"/>
                  </a:lnTo>
                  <a:lnTo>
                    <a:pt x="9" y="20"/>
                  </a:lnTo>
                  <a:lnTo>
                    <a:pt x="11" y="28"/>
                  </a:lnTo>
                  <a:lnTo>
                    <a:pt x="15" y="38"/>
                  </a:lnTo>
                  <a:lnTo>
                    <a:pt x="1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5"/>
            <p:cNvSpPr>
              <a:spLocks/>
            </p:cNvSpPr>
            <p:nvPr/>
          </p:nvSpPr>
          <p:spPr bwMode="auto">
            <a:xfrm rot="5400000">
              <a:off x="1969" y="1686"/>
              <a:ext cx="25" cy="3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9" y="10"/>
                </a:cxn>
                <a:cxn ang="0">
                  <a:pos x="0" y="16"/>
                </a:cxn>
                <a:cxn ang="0">
                  <a:pos x="0" y="10"/>
                </a:cxn>
              </a:cxnLst>
              <a:rect l="0" t="0" r="r" b="b"/>
              <a:pathLst>
                <a:path w="9" h="16">
                  <a:moveTo>
                    <a:pt x="0" y="10"/>
                  </a:moveTo>
                  <a:lnTo>
                    <a:pt x="0" y="0"/>
                  </a:lnTo>
                  <a:lnTo>
                    <a:pt x="9" y="10"/>
                  </a:lnTo>
                  <a:lnTo>
                    <a:pt x="0" y="1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6"/>
            <p:cNvSpPr>
              <a:spLocks/>
            </p:cNvSpPr>
            <p:nvPr/>
          </p:nvSpPr>
          <p:spPr bwMode="auto">
            <a:xfrm rot="5400000">
              <a:off x="2340" y="1694"/>
              <a:ext cx="41" cy="3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5" y="2"/>
                </a:cxn>
                <a:cxn ang="0">
                  <a:pos x="13" y="11"/>
                </a:cxn>
                <a:cxn ang="0">
                  <a:pos x="0" y="13"/>
                </a:cxn>
                <a:cxn ang="0">
                  <a:pos x="0" y="11"/>
                </a:cxn>
              </a:cxnLst>
              <a:rect l="0" t="0" r="r" b="b"/>
              <a:pathLst>
                <a:path w="15" h="13">
                  <a:moveTo>
                    <a:pt x="0" y="1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5" y="2"/>
                  </a:lnTo>
                  <a:lnTo>
                    <a:pt x="13" y="11"/>
                  </a:lnTo>
                  <a:lnTo>
                    <a:pt x="0" y="1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7"/>
            <p:cNvSpPr>
              <a:spLocks/>
            </p:cNvSpPr>
            <p:nvPr/>
          </p:nvSpPr>
          <p:spPr bwMode="auto">
            <a:xfrm rot="5400000">
              <a:off x="4365" y="1656"/>
              <a:ext cx="74" cy="141"/>
            </a:xfrm>
            <a:custGeom>
              <a:avLst/>
              <a:gdLst/>
              <a:ahLst/>
              <a:cxnLst>
                <a:cxn ang="0">
                  <a:pos x="31" y="63"/>
                </a:cxn>
                <a:cxn ang="0">
                  <a:pos x="0" y="6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31" y="0"/>
                </a:cxn>
                <a:cxn ang="0">
                  <a:pos x="31" y="4"/>
                </a:cxn>
                <a:cxn ang="0">
                  <a:pos x="31" y="41"/>
                </a:cxn>
                <a:cxn ang="0">
                  <a:pos x="6" y="47"/>
                </a:cxn>
                <a:cxn ang="0">
                  <a:pos x="17" y="55"/>
                </a:cxn>
                <a:cxn ang="0">
                  <a:pos x="31" y="61"/>
                </a:cxn>
                <a:cxn ang="0">
                  <a:pos x="31" y="63"/>
                </a:cxn>
              </a:cxnLst>
              <a:rect l="0" t="0" r="r" b="b"/>
              <a:pathLst>
                <a:path w="31" h="65">
                  <a:moveTo>
                    <a:pt x="31" y="63"/>
                  </a:moveTo>
                  <a:lnTo>
                    <a:pt x="0" y="65"/>
                  </a:lnTo>
                  <a:lnTo>
                    <a:pt x="0" y="4"/>
                  </a:lnTo>
                  <a:lnTo>
                    <a:pt x="0" y="2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31" y="41"/>
                  </a:lnTo>
                  <a:lnTo>
                    <a:pt x="6" y="47"/>
                  </a:lnTo>
                  <a:lnTo>
                    <a:pt x="17" y="55"/>
                  </a:lnTo>
                  <a:lnTo>
                    <a:pt x="31" y="61"/>
                  </a:lnTo>
                  <a:lnTo>
                    <a:pt x="31" y="6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8"/>
            <p:cNvSpPr>
              <a:spLocks/>
            </p:cNvSpPr>
            <p:nvPr/>
          </p:nvSpPr>
          <p:spPr bwMode="auto">
            <a:xfrm rot="5400000">
              <a:off x="4658" y="1644"/>
              <a:ext cx="74" cy="165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2"/>
                </a:cxn>
                <a:cxn ang="0">
                  <a:pos x="31" y="0"/>
                </a:cxn>
                <a:cxn ang="0">
                  <a:pos x="31" y="4"/>
                </a:cxn>
                <a:cxn ang="0">
                  <a:pos x="31" y="69"/>
                </a:cxn>
                <a:cxn ang="0">
                  <a:pos x="15" y="73"/>
                </a:cxn>
                <a:cxn ang="0">
                  <a:pos x="0" y="75"/>
                </a:cxn>
                <a:cxn ang="0">
                  <a:pos x="0" y="73"/>
                </a:cxn>
              </a:cxnLst>
              <a:rect l="0" t="0" r="r" b="b"/>
              <a:pathLst>
                <a:path w="31" h="75">
                  <a:moveTo>
                    <a:pt x="0" y="73"/>
                  </a:moveTo>
                  <a:lnTo>
                    <a:pt x="0" y="2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31" y="69"/>
                  </a:lnTo>
                  <a:lnTo>
                    <a:pt x="15" y="73"/>
                  </a:lnTo>
                  <a:lnTo>
                    <a:pt x="0" y="75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9"/>
            <p:cNvSpPr>
              <a:spLocks/>
            </p:cNvSpPr>
            <p:nvPr/>
          </p:nvSpPr>
          <p:spPr bwMode="auto">
            <a:xfrm rot="5400000">
              <a:off x="1903" y="1562"/>
              <a:ext cx="58" cy="198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12" y="6"/>
                </a:cxn>
                <a:cxn ang="0">
                  <a:pos x="28" y="12"/>
                </a:cxn>
                <a:cxn ang="0">
                  <a:pos x="28" y="28"/>
                </a:cxn>
                <a:cxn ang="0">
                  <a:pos x="26" y="30"/>
                </a:cxn>
                <a:cxn ang="0">
                  <a:pos x="26" y="39"/>
                </a:cxn>
                <a:cxn ang="0">
                  <a:pos x="28" y="45"/>
                </a:cxn>
                <a:cxn ang="0">
                  <a:pos x="28" y="91"/>
                </a:cxn>
                <a:cxn ang="0">
                  <a:pos x="0" y="91"/>
                </a:cxn>
              </a:cxnLst>
              <a:rect l="0" t="0" r="r" b="b"/>
              <a:pathLst>
                <a:path w="28" h="91">
                  <a:moveTo>
                    <a:pt x="0" y="91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2" y="6"/>
                  </a:lnTo>
                  <a:lnTo>
                    <a:pt x="28" y="12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6" y="39"/>
                  </a:lnTo>
                  <a:lnTo>
                    <a:pt x="28" y="45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70"/>
            <p:cNvSpPr>
              <a:spLocks/>
            </p:cNvSpPr>
            <p:nvPr/>
          </p:nvSpPr>
          <p:spPr bwMode="auto">
            <a:xfrm rot="5400000">
              <a:off x="2332" y="1636"/>
              <a:ext cx="58" cy="49"/>
            </a:xfrm>
            <a:custGeom>
              <a:avLst/>
              <a:gdLst/>
              <a:ahLst/>
              <a:cxnLst>
                <a:cxn ang="0">
                  <a:pos x="28" y="17"/>
                </a:cxn>
                <a:cxn ang="0">
                  <a:pos x="0" y="21"/>
                </a:cxn>
                <a:cxn ang="0">
                  <a:pos x="0" y="0"/>
                </a:cxn>
                <a:cxn ang="0">
                  <a:pos x="28" y="4"/>
                </a:cxn>
                <a:cxn ang="0">
                  <a:pos x="28" y="6"/>
                </a:cxn>
                <a:cxn ang="0">
                  <a:pos x="28" y="17"/>
                </a:cxn>
              </a:cxnLst>
              <a:rect l="0" t="0" r="r" b="b"/>
              <a:pathLst>
                <a:path w="28" h="21">
                  <a:moveTo>
                    <a:pt x="28" y="17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71"/>
            <p:cNvSpPr>
              <a:spLocks/>
            </p:cNvSpPr>
            <p:nvPr/>
          </p:nvSpPr>
          <p:spPr bwMode="auto">
            <a:xfrm rot="5400000">
              <a:off x="4364" y="1591"/>
              <a:ext cx="58" cy="140"/>
            </a:xfrm>
            <a:custGeom>
              <a:avLst/>
              <a:gdLst/>
              <a:ahLst/>
              <a:cxnLst>
                <a:cxn ang="0">
                  <a:pos x="28" y="63"/>
                </a:cxn>
                <a:cxn ang="0">
                  <a:pos x="0" y="6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2"/>
                </a:cxn>
                <a:cxn ang="0">
                  <a:pos x="28" y="63"/>
                </a:cxn>
              </a:cxnLst>
              <a:rect l="0" t="0" r="r" b="b"/>
              <a:pathLst>
                <a:path w="28" h="65">
                  <a:moveTo>
                    <a:pt x="28" y="63"/>
                  </a:moveTo>
                  <a:lnTo>
                    <a:pt x="0" y="6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6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2"/>
            <p:cNvSpPr>
              <a:spLocks/>
            </p:cNvSpPr>
            <p:nvPr/>
          </p:nvSpPr>
          <p:spPr bwMode="auto">
            <a:xfrm rot="5400000">
              <a:off x="4653" y="1583"/>
              <a:ext cx="58" cy="156"/>
            </a:xfrm>
            <a:custGeom>
              <a:avLst/>
              <a:gdLst/>
              <a:ahLst/>
              <a:cxnLst>
                <a:cxn ang="0">
                  <a:pos x="28" y="73"/>
                </a:cxn>
                <a:cxn ang="0">
                  <a:pos x="0" y="75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0" y="10"/>
                </a:cxn>
                <a:cxn ang="0">
                  <a:pos x="8" y="2"/>
                </a:cxn>
                <a:cxn ang="0">
                  <a:pos x="28" y="0"/>
                </a:cxn>
                <a:cxn ang="0">
                  <a:pos x="28" y="2"/>
                </a:cxn>
                <a:cxn ang="0">
                  <a:pos x="28" y="28"/>
                </a:cxn>
                <a:cxn ang="0">
                  <a:pos x="28" y="73"/>
                </a:cxn>
              </a:cxnLst>
              <a:rect l="0" t="0" r="r" b="b"/>
              <a:pathLst>
                <a:path w="28" h="75">
                  <a:moveTo>
                    <a:pt x="28" y="73"/>
                  </a:moveTo>
                  <a:lnTo>
                    <a:pt x="0" y="75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0" y="10"/>
                  </a:lnTo>
                  <a:lnTo>
                    <a:pt x="8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8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3"/>
            <p:cNvSpPr>
              <a:spLocks/>
            </p:cNvSpPr>
            <p:nvPr/>
          </p:nvSpPr>
          <p:spPr bwMode="auto">
            <a:xfrm rot="5400000">
              <a:off x="1903" y="1488"/>
              <a:ext cx="66" cy="222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0" y="0"/>
                </a:cxn>
                <a:cxn ang="0">
                  <a:pos x="26" y="8"/>
                </a:cxn>
                <a:cxn ang="0">
                  <a:pos x="30" y="12"/>
                </a:cxn>
                <a:cxn ang="0">
                  <a:pos x="30" y="103"/>
                </a:cxn>
                <a:cxn ang="0">
                  <a:pos x="0" y="103"/>
                </a:cxn>
              </a:cxnLst>
              <a:rect l="0" t="0" r="r" b="b"/>
              <a:pathLst>
                <a:path w="30" h="103">
                  <a:moveTo>
                    <a:pt x="0" y="103"/>
                  </a:moveTo>
                  <a:lnTo>
                    <a:pt x="0" y="0"/>
                  </a:lnTo>
                  <a:lnTo>
                    <a:pt x="26" y="8"/>
                  </a:lnTo>
                  <a:lnTo>
                    <a:pt x="30" y="12"/>
                  </a:lnTo>
                  <a:lnTo>
                    <a:pt x="3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4"/>
            <p:cNvSpPr>
              <a:spLocks/>
            </p:cNvSpPr>
            <p:nvPr/>
          </p:nvSpPr>
          <p:spPr bwMode="auto">
            <a:xfrm rot="5400000">
              <a:off x="2141" y="1563"/>
              <a:ext cx="9" cy="1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5"/>
            <p:cNvSpPr>
              <a:spLocks/>
            </p:cNvSpPr>
            <p:nvPr/>
          </p:nvSpPr>
          <p:spPr bwMode="auto">
            <a:xfrm rot="5400000">
              <a:off x="2307" y="1562"/>
              <a:ext cx="66" cy="74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30" y="8"/>
                </a:cxn>
                <a:cxn ang="0">
                  <a:pos x="30" y="23"/>
                </a:cxn>
                <a:cxn ang="0">
                  <a:pos x="18" y="27"/>
                </a:cxn>
                <a:cxn ang="0">
                  <a:pos x="0" y="33"/>
                </a:cxn>
              </a:cxnLst>
              <a:rect l="0" t="0" r="r" b="b"/>
              <a:pathLst>
                <a:path w="30" h="33">
                  <a:moveTo>
                    <a:pt x="0" y="33"/>
                  </a:moveTo>
                  <a:lnTo>
                    <a:pt x="0" y="0"/>
                  </a:lnTo>
                  <a:lnTo>
                    <a:pt x="30" y="2"/>
                  </a:lnTo>
                  <a:lnTo>
                    <a:pt x="30" y="8"/>
                  </a:lnTo>
                  <a:lnTo>
                    <a:pt x="30" y="23"/>
                  </a:lnTo>
                  <a:lnTo>
                    <a:pt x="18" y="2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76"/>
            <p:cNvSpPr>
              <a:spLocks/>
            </p:cNvSpPr>
            <p:nvPr/>
          </p:nvSpPr>
          <p:spPr bwMode="auto">
            <a:xfrm rot="5400000">
              <a:off x="4269" y="1562"/>
              <a:ext cx="17" cy="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0" y="12"/>
                </a:cxn>
                <a:cxn ang="0">
                  <a:pos x="0" y="6"/>
                </a:cxn>
              </a:cxnLst>
              <a:rect l="0" t="0" r="r" b="b"/>
              <a:pathLst>
                <a:path w="8" h="12">
                  <a:moveTo>
                    <a:pt x="0" y="6"/>
                  </a:moveTo>
                  <a:lnTo>
                    <a:pt x="0" y="0"/>
                  </a:lnTo>
                  <a:lnTo>
                    <a:pt x="8" y="6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77"/>
            <p:cNvSpPr>
              <a:spLocks/>
            </p:cNvSpPr>
            <p:nvPr/>
          </p:nvSpPr>
          <p:spPr bwMode="auto">
            <a:xfrm rot="5400000">
              <a:off x="4360" y="1529"/>
              <a:ext cx="66" cy="140"/>
            </a:xfrm>
            <a:custGeom>
              <a:avLst/>
              <a:gdLst/>
              <a:ahLst/>
              <a:cxnLst>
                <a:cxn ang="0">
                  <a:pos x="30" y="65"/>
                </a:cxn>
                <a:cxn ang="0">
                  <a:pos x="0" y="6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2"/>
                </a:cxn>
                <a:cxn ang="0">
                  <a:pos x="30" y="65"/>
                </a:cxn>
              </a:cxnLst>
              <a:rect l="0" t="0" r="r" b="b"/>
              <a:pathLst>
                <a:path w="30" h="67">
                  <a:moveTo>
                    <a:pt x="30" y="65"/>
                  </a:moveTo>
                  <a:lnTo>
                    <a:pt x="0" y="67"/>
                  </a:lnTo>
                  <a:lnTo>
                    <a:pt x="0" y="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6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8"/>
            <p:cNvSpPr>
              <a:spLocks/>
            </p:cNvSpPr>
            <p:nvPr/>
          </p:nvSpPr>
          <p:spPr bwMode="auto">
            <a:xfrm rot="5400000">
              <a:off x="4624" y="1537"/>
              <a:ext cx="66" cy="124"/>
            </a:xfrm>
            <a:custGeom>
              <a:avLst/>
              <a:gdLst/>
              <a:ahLst/>
              <a:cxnLst>
                <a:cxn ang="0">
                  <a:pos x="30" y="55"/>
                </a:cxn>
                <a:cxn ang="0">
                  <a:pos x="0" y="59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55"/>
                </a:cxn>
              </a:cxnLst>
              <a:rect l="0" t="0" r="r" b="b"/>
              <a:pathLst>
                <a:path w="30" h="59">
                  <a:moveTo>
                    <a:pt x="30" y="55"/>
                  </a:moveTo>
                  <a:lnTo>
                    <a:pt x="0" y="59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5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9"/>
            <p:cNvSpPr>
              <a:spLocks/>
            </p:cNvSpPr>
            <p:nvPr/>
          </p:nvSpPr>
          <p:spPr bwMode="auto">
            <a:xfrm rot="5400000">
              <a:off x="4797" y="1562"/>
              <a:ext cx="42" cy="5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0" y="10"/>
                </a:cxn>
                <a:cxn ang="0">
                  <a:pos x="6" y="18"/>
                </a:cxn>
                <a:cxn ang="0">
                  <a:pos x="0" y="20"/>
                </a:cxn>
                <a:cxn ang="0">
                  <a:pos x="0" y="18"/>
                </a:cxn>
              </a:cxnLst>
              <a:rect l="0" t="0" r="r" b="b"/>
              <a:pathLst>
                <a:path w="16" h="20">
                  <a:moveTo>
                    <a:pt x="0" y="1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0" y="10"/>
                  </a:lnTo>
                  <a:lnTo>
                    <a:pt x="6" y="18"/>
                  </a:lnTo>
                  <a:lnTo>
                    <a:pt x="0" y="2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80"/>
            <p:cNvSpPr>
              <a:spLocks/>
            </p:cNvSpPr>
            <p:nvPr/>
          </p:nvSpPr>
          <p:spPr bwMode="auto">
            <a:xfrm rot="5400000">
              <a:off x="1932" y="1401"/>
              <a:ext cx="66" cy="264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14" y="12"/>
                </a:cxn>
                <a:cxn ang="0">
                  <a:pos x="32" y="22"/>
                </a:cxn>
                <a:cxn ang="0">
                  <a:pos x="32" y="125"/>
                </a:cxn>
                <a:cxn ang="0">
                  <a:pos x="0" y="125"/>
                </a:cxn>
              </a:cxnLst>
              <a:rect l="0" t="0" r="r" b="b"/>
              <a:pathLst>
                <a:path w="32" h="125">
                  <a:moveTo>
                    <a:pt x="0" y="12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14" y="12"/>
                  </a:lnTo>
                  <a:lnTo>
                    <a:pt x="32" y="22"/>
                  </a:lnTo>
                  <a:lnTo>
                    <a:pt x="32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81"/>
            <p:cNvSpPr>
              <a:spLocks/>
            </p:cNvSpPr>
            <p:nvPr/>
          </p:nvSpPr>
          <p:spPr bwMode="auto">
            <a:xfrm rot="5400000">
              <a:off x="2093" y="1512"/>
              <a:ext cx="66" cy="41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8"/>
                </a:cxn>
                <a:cxn ang="0">
                  <a:pos x="22" y="14"/>
                </a:cxn>
                <a:cxn ang="0">
                  <a:pos x="0" y="20"/>
                </a:cxn>
                <a:cxn ang="0">
                  <a:pos x="0" y="14"/>
                </a:cxn>
              </a:cxnLst>
              <a:rect l="0" t="0" r="r" b="b"/>
              <a:pathLst>
                <a:path w="32" h="20">
                  <a:moveTo>
                    <a:pt x="0" y="14"/>
                  </a:moveTo>
                  <a:lnTo>
                    <a:pt x="0" y="0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8"/>
                  </a:lnTo>
                  <a:lnTo>
                    <a:pt x="22" y="14"/>
                  </a:lnTo>
                  <a:lnTo>
                    <a:pt x="0" y="2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2"/>
            <p:cNvSpPr>
              <a:spLocks/>
            </p:cNvSpPr>
            <p:nvPr/>
          </p:nvSpPr>
          <p:spPr bwMode="auto">
            <a:xfrm rot="5400000">
              <a:off x="2316" y="1479"/>
              <a:ext cx="66" cy="107"/>
            </a:xfrm>
            <a:custGeom>
              <a:avLst/>
              <a:gdLst/>
              <a:ahLst/>
              <a:cxnLst>
                <a:cxn ang="0">
                  <a:pos x="32" y="45"/>
                </a:cxn>
                <a:cxn ang="0">
                  <a:pos x="0" y="4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4" y="2"/>
                </a:cxn>
                <a:cxn ang="0">
                  <a:pos x="28" y="12"/>
                </a:cxn>
                <a:cxn ang="0">
                  <a:pos x="32" y="12"/>
                </a:cxn>
                <a:cxn ang="0">
                  <a:pos x="32" y="20"/>
                </a:cxn>
                <a:cxn ang="0">
                  <a:pos x="32" y="45"/>
                </a:cxn>
              </a:cxnLst>
              <a:rect l="0" t="0" r="r" b="b"/>
              <a:pathLst>
                <a:path w="32" h="49">
                  <a:moveTo>
                    <a:pt x="32" y="45"/>
                  </a:moveTo>
                  <a:lnTo>
                    <a:pt x="0" y="49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2" y="20"/>
                  </a:lnTo>
                  <a:lnTo>
                    <a:pt x="32" y="4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3"/>
            <p:cNvSpPr>
              <a:spLocks/>
            </p:cNvSpPr>
            <p:nvPr/>
          </p:nvSpPr>
          <p:spPr bwMode="auto">
            <a:xfrm rot="5400000">
              <a:off x="4257" y="1500"/>
              <a:ext cx="66" cy="66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30" y="10"/>
                </a:cxn>
                <a:cxn ang="0">
                  <a:pos x="32" y="12"/>
                </a:cxn>
                <a:cxn ang="0">
                  <a:pos x="32" y="24"/>
                </a:cxn>
                <a:cxn ang="0">
                  <a:pos x="26" y="28"/>
                </a:cxn>
                <a:cxn ang="0">
                  <a:pos x="0" y="32"/>
                </a:cxn>
                <a:cxn ang="0">
                  <a:pos x="0" y="28"/>
                </a:cxn>
              </a:cxnLst>
              <a:rect l="0" t="0" r="r" b="b"/>
              <a:pathLst>
                <a:path w="32" h="32">
                  <a:moveTo>
                    <a:pt x="0" y="28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30" y="10"/>
                  </a:lnTo>
                  <a:lnTo>
                    <a:pt x="32" y="12"/>
                  </a:lnTo>
                  <a:lnTo>
                    <a:pt x="32" y="24"/>
                  </a:lnTo>
                  <a:lnTo>
                    <a:pt x="26" y="28"/>
                  </a:lnTo>
                  <a:lnTo>
                    <a:pt x="0" y="32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4"/>
            <p:cNvSpPr>
              <a:spLocks/>
            </p:cNvSpPr>
            <p:nvPr/>
          </p:nvSpPr>
          <p:spPr bwMode="auto">
            <a:xfrm rot="5400000">
              <a:off x="4365" y="1458"/>
              <a:ext cx="66" cy="149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0" y="6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2"/>
                </a:cxn>
                <a:cxn ang="0">
                  <a:pos x="32" y="67"/>
                </a:cxn>
              </a:cxnLst>
              <a:rect l="0" t="0" r="r" b="b"/>
              <a:pathLst>
                <a:path w="32" h="69">
                  <a:moveTo>
                    <a:pt x="32" y="67"/>
                  </a:moveTo>
                  <a:lnTo>
                    <a:pt x="0" y="69"/>
                  </a:lnTo>
                  <a:lnTo>
                    <a:pt x="0" y="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6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5"/>
            <p:cNvSpPr>
              <a:spLocks/>
            </p:cNvSpPr>
            <p:nvPr/>
          </p:nvSpPr>
          <p:spPr bwMode="auto">
            <a:xfrm rot="5400000">
              <a:off x="4616" y="1463"/>
              <a:ext cx="66" cy="140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0" y="4"/>
                </a:cxn>
                <a:cxn ang="0">
                  <a:pos x="32" y="0"/>
                </a:cxn>
                <a:cxn ang="0">
                  <a:pos x="32" y="6"/>
                </a:cxn>
                <a:cxn ang="0">
                  <a:pos x="32" y="57"/>
                </a:cxn>
                <a:cxn ang="0">
                  <a:pos x="12" y="57"/>
                </a:cxn>
                <a:cxn ang="0">
                  <a:pos x="0" y="63"/>
                </a:cxn>
                <a:cxn ang="0">
                  <a:pos x="0" y="57"/>
                </a:cxn>
              </a:cxnLst>
              <a:rect l="0" t="0" r="r" b="b"/>
              <a:pathLst>
                <a:path w="32" h="63">
                  <a:moveTo>
                    <a:pt x="0" y="57"/>
                  </a:moveTo>
                  <a:lnTo>
                    <a:pt x="0" y="4"/>
                  </a:lnTo>
                  <a:lnTo>
                    <a:pt x="32" y="0"/>
                  </a:lnTo>
                  <a:lnTo>
                    <a:pt x="32" y="6"/>
                  </a:lnTo>
                  <a:lnTo>
                    <a:pt x="32" y="57"/>
                  </a:lnTo>
                  <a:lnTo>
                    <a:pt x="12" y="57"/>
                  </a:lnTo>
                  <a:lnTo>
                    <a:pt x="0" y="63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6"/>
            <p:cNvSpPr>
              <a:spLocks/>
            </p:cNvSpPr>
            <p:nvPr/>
          </p:nvSpPr>
          <p:spPr bwMode="auto">
            <a:xfrm rot="5400000">
              <a:off x="4773" y="1504"/>
              <a:ext cx="66" cy="57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20"/>
                </a:cxn>
              </a:cxnLst>
              <a:rect l="0" t="0" r="r" b="b"/>
              <a:pathLst>
                <a:path w="32" h="28">
                  <a:moveTo>
                    <a:pt x="32" y="20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7"/>
            <p:cNvSpPr>
              <a:spLocks/>
            </p:cNvSpPr>
            <p:nvPr/>
          </p:nvSpPr>
          <p:spPr bwMode="auto">
            <a:xfrm rot="5400000">
              <a:off x="1953" y="1307"/>
              <a:ext cx="65" cy="321"/>
            </a:xfrm>
            <a:custGeom>
              <a:avLst/>
              <a:gdLst/>
              <a:ahLst/>
              <a:cxnLst>
                <a:cxn ang="0">
                  <a:pos x="10" y="151"/>
                </a:cxn>
                <a:cxn ang="0">
                  <a:pos x="6" y="143"/>
                </a:cxn>
                <a:cxn ang="0">
                  <a:pos x="2" y="133"/>
                </a:cxn>
                <a:cxn ang="0">
                  <a:pos x="0" y="129"/>
                </a:cxn>
                <a:cxn ang="0">
                  <a:pos x="0" y="113"/>
                </a:cxn>
                <a:cxn ang="0">
                  <a:pos x="6" y="107"/>
                </a:cxn>
                <a:cxn ang="0">
                  <a:pos x="6" y="99"/>
                </a:cxn>
                <a:cxn ang="0">
                  <a:pos x="0" y="92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4"/>
                </a:cxn>
                <a:cxn ang="0">
                  <a:pos x="29" y="20"/>
                </a:cxn>
                <a:cxn ang="0">
                  <a:pos x="18" y="20"/>
                </a:cxn>
                <a:cxn ang="0">
                  <a:pos x="29" y="26"/>
                </a:cxn>
                <a:cxn ang="0">
                  <a:pos x="29" y="99"/>
                </a:cxn>
                <a:cxn ang="0">
                  <a:pos x="29" y="133"/>
                </a:cxn>
                <a:cxn ang="0">
                  <a:pos x="29" y="151"/>
                </a:cxn>
                <a:cxn ang="0">
                  <a:pos x="10" y="151"/>
                </a:cxn>
              </a:cxnLst>
              <a:rect l="0" t="0" r="r" b="b"/>
              <a:pathLst>
                <a:path w="29" h="151">
                  <a:moveTo>
                    <a:pt x="10" y="151"/>
                  </a:moveTo>
                  <a:lnTo>
                    <a:pt x="6" y="143"/>
                  </a:lnTo>
                  <a:lnTo>
                    <a:pt x="2" y="133"/>
                  </a:lnTo>
                  <a:lnTo>
                    <a:pt x="0" y="129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99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20"/>
                  </a:lnTo>
                  <a:lnTo>
                    <a:pt x="18" y="20"/>
                  </a:lnTo>
                  <a:lnTo>
                    <a:pt x="29" y="26"/>
                  </a:lnTo>
                  <a:lnTo>
                    <a:pt x="29" y="99"/>
                  </a:lnTo>
                  <a:lnTo>
                    <a:pt x="29" y="133"/>
                  </a:lnTo>
                  <a:lnTo>
                    <a:pt x="29" y="151"/>
                  </a:lnTo>
                  <a:lnTo>
                    <a:pt x="10" y="15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8"/>
            <p:cNvSpPr>
              <a:spLocks/>
            </p:cNvSpPr>
            <p:nvPr/>
          </p:nvSpPr>
          <p:spPr bwMode="auto">
            <a:xfrm rot="5400000">
              <a:off x="2328" y="1410"/>
              <a:ext cx="65" cy="115"/>
            </a:xfrm>
            <a:custGeom>
              <a:avLst/>
              <a:gdLst/>
              <a:ahLst/>
              <a:cxnLst>
                <a:cxn ang="0">
                  <a:pos x="29" y="51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29" y="2"/>
                </a:cxn>
                <a:cxn ang="0">
                  <a:pos x="29" y="4"/>
                </a:cxn>
                <a:cxn ang="0">
                  <a:pos x="29" y="51"/>
                </a:cxn>
              </a:cxnLst>
              <a:rect l="0" t="0" r="r" b="b"/>
              <a:pathLst>
                <a:path w="29" h="53">
                  <a:moveTo>
                    <a:pt x="29" y="51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9" y="5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89"/>
            <p:cNvSpPr>
              <a:spLocks/>
            </p:cNvSpPr>
            <p:nvPr/>
          </p:nvSpPr>
          <p:spPr bwMode="auto">
            <a:xfrm rot="5400000">
              <a:off x="4179" y="1439"/>
              <a:ext cx="24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12" y="4"/>
                </a:cxn>
                <a:cxn ang="0">
                  <a:pos x="0" y="8"/>
                </a:cxn>
                <a:cxn ang="0">
                  <a:pos x="0" y="4"/>
                </a:cxn>
              </a:cxnLst>
              <a:rect l="0" t="0" r="r" b="b"/>
              <a:pathLst>
                <a:path w="12" h="8">
                  <a:moveTo>
                    <a:pt x="0" y="4"/>
                  </a:moveTo>
                  <a:lnTo>
                    <a:pt x="0" y="0"/>
                  </a:lnTo>
                  <a:lnTo>
                    <a:pt x="12" y="4"/>
                  </a:lnTo>
                  <a:lnTo>
                    <a:pt x="0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0"/>
            <p:cNvSpPr>
              <a:spLocks/>
            </p:cNvSpPr>
            <p:nvPr/>
          </p:nvSpPr>
          <p:spPr bwMode="auto">
            <a:xfrm rot="5400000">
              <a:off x="4221" y="1438"/>
              <a:ext cx="24" cy="1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12" y="4"/>
                </a:cxn>
                <a:cxn ang="0">
                  <a:pos x="0" y="8"/>
                </a:cxn>
                <a:cxn ang="0">
                  <a:pos x="0" y="4"/>
                </a:cxn>
              </a:cxnLst>
              <a:rect l="0" t="0" r="r" b="b"/>
              <a:pathLst>
                <a:path w="12" h="8">
                  <a:moveTo>
                    <a:pt x="0" y="4"/>
                  </a:moveTo>
                  <a:lnTo>
                    <a:pt x="0" y="0"/>
                  </a:lnTo>
                  <a:lnTo>
                    <a:pt x="12" y="4"/>
                  </a:lnTo>
                  <a:lnTo>
                    <a:pt x="0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1"/>
            <p:cNvSpPr>
              <a:spLocks/>
            </p:cNvSpPr>
            <p:nvPr/>
          </p:nvSpPr>
          <p:spPr bwMode="auto">
            <a:xfrm rot="5400000">
              <a:off x="4319" y="1357"/>
              <a:ext cx="65" cy="222"/>
            </a:xfrm>
            <a:custGeom>
              <a:avLst/>
              <a:gdLst/>
              <a:ahLst/>
              <a:cxnLst>
                <a:cxn ang="0">
                  <a:pos x="29" y="101"/>
                </a:cxn>
                <a:cxn ang="0">
                  <a:pos x="0" y="10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"/>
                </a:cxn>
                <a:cxn ang="0">
                  <a:pos x="29" y="69"/>
                </a:cxn>
                <a:cxn ang="0">
                  <a:pos x="28" y="69"/>
                </a:cxn>
                <a:cxn ang="0">
                  <a:pos x="29" y="69"/>
                </a:cxn>
                <a:cxn ang="0">
                  <a:pos x="29" y="79"/>
                </a:cxn>
                <a:cxn ang="0">
                  <a:pos x="29" y="101"/>
                </a:cxn>
              </a:cxnLst>
              <a:rect l="0" t="0" r="r" b="b"/>
              <a:pathLst>
                <a:path w="29" h="104">
                  <a:moveTo>
                    <a:pt x="29" y="101"/>
                  </a:moveTo>
                  <a:lnTo>
                    <a:pt x="0" y="10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29" y="69"/>
                  </a:lnTo>
                  <a:lnTo>
                    <a:pt x="28" y="69"/>
                  </a:lnTo>
                  <a:lnTo>
                    <a:pt x="29" y="69"/>
                  </a:lnTo>
                  <a:lnTo>
                    <a:pt x="29" y="79"/>
                  </a:lnTo>
                  <a:lnTo>
                    <a:pt x="29" y="10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92"/>
            <p:cNvSpPr>
              <a:spLocks/>
            </p:cNvSpPr>
            <p:nvPr/>
          </p:nvSpPr>
          <p:spPr bwMode="auto">
            <a:xfrm rot="5400000">
              <a:off x="4604" y="1385"/>
              <a:ext cx="65" cy="165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0" y="63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9" y="0"/>
                </a:cxn>
                <a:cxn ang="0">
                  <a:pos x="29" y="2"/>
                </a:cxn>
                <a:cxn ang="0">
                  <a:pos x="29" y="59"/>
                </a:cxn>
                <a:cxn ang="0">
                  <a:pos x="22" y="63"/>
                </a:cxn>
                <a:cxn ang="0">
                  <a:pos x="18" y="71"/>
                </a:cxn>
                <a:cxn ang="0">
                  <a:pos x="0" y="75"/>
                </a:cxn>
                <a:cxn ang="0">
                  <a:pos x="0" y="71"/>
                </a:cxn>
              </a:cxnLst>
              <a:rect l="0" t="0" r="r" b="b"/>
              <a:pathLst>
                <a:path w="29" h="75">
                  <a:moveTo>
                    <a:pt x="0" y="71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4" y="2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29" y="59"/>
                  </a:lnTo>
                  <a:lnTo>
                    <a:pt x="22" y="63"/>
                  </a:lnTo>
                  <a:lnTo>
                    <a:pt x="18" y="71"/>
                  </a:lnTo>
                  <a:lnTo>
                    <a:pt x="0" y="7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3"/>
            <p:cNvSpPr>
              <a:spLocks/>
            </p:cNvSpPr>
            <p:nvPr/>
          </p:nvSpPr>
          <p:spPr bwMode="auto">
            <a:xfrm rot="5400000">
              <a:off x="4764" y="1431"/>
              <a:ext cx="65" cy="74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8"/>
                </a:cxn>
                <a:cxn ang="0">
                  <a:pos x="28" y="28"/>
                </a:cxn>
                <a:cxn ang="0">
                  <a:pos x="0" y="36"/>
                </a:cxn>
                <a:cxn ang="0">
                  <a:pos x="0" y="28"/>
                </a:cxn>
              </a:cxnLst>
              <a:rect l="0" t="0" r="r" b="b"/>
              <a:pathLst>
                <a:path w="29" h="36">
                  <a:moveTo>
                    <a:pt x="0" y="28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8"/>
                  </a:lnTo>
                  <a:lnTo>
                    <a:pt x="28" y="28"/>
                  </a:lnTo>
                  <a:lnTo>
                    <a:pt x="0" y="36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94"/>
            <p:cNvSpPr>
              <a:spLocks/>
            </p:cNvSpPr>
            <p:nvPr/>
          </p:nvSpPr>
          <p:spPr bwMode="auto">
            <a:xfrm rot="5400000">
              <a:off x="1878" y="1406"/>
              <a:ext cx="17" cy="41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6" y="1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2"/>
                </a:cxn>
                <a:cxn ang="0">
                  <a:pos x="8" y="16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lnTo>
                    <a:pt x="6" y="1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2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95"/>
            <p:cNvSpPr>
              <a:spLocks/>
            </p:cNvSpPr>
            <p:nvPr/>
          </p:nvSpPr>
          <p:spPr bwMode="auto">
            <a:xfrm rot="5400000">
              <a:off x="2026" y="1307"/>
              <a:ext cx="58" cy="198"/>
            </a:xfrm>
            <a:custGeom>
              <a:avLst/>
              <a:gdLst/>
              <a:ahLst/>
              <a:cxnLst>
                <a:cxn ang="0">
                  <a:pos x="30" y="92"/>
                </a:cxn>
                <a:cxn ang="0">
                  <a:pos x="28" y="90"/>
                </a:cxn>
                <a:cxn ang="0">
                  <a:pos x="0" y="84"/>
                </a:cxn>
                <a:cxn ang="0">
                  <a:pos x="0" y="12"/>
                </a:cxn>
                <a:cxn ang="0">
                  <a:pos x="18" y="4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90"/>
                </a:cxn>
                <a:cxn ang="0">
                  <a:pos x="30" y="92"/>
                </a:cxn>
              </a:cxnLst>
              <a:rect l="0" t="0" r="r" b="b"/>
              <a:pathLst>
                <a:path w="30" h="92">
                  <a:moveTo>
                    <a:pt x="30" y="92"/>
                  </a:moveTo>
                  <a:lnTo>
                    <a:pt x="28" y="90"/>
                  </a:lnTo>
                  <a:lnTo>
                    <a:pt x="0" y="84"/>
                  </a:lnTo>
                  <a:lnTo>
                    <a:pt x="0" y="12"/>
                  </a:lnTo>
                  <a:lnTo>
                    <a:pt x="18" y="4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90"/>
                  </a:lnTo>
                  <a:lnTo>
                    <a:pt x="30" y="9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96"/>
            <p:cNvSpPr>
              <a:spLocks/>
            </p:cNvSpPr>
            <p:nvPr/>
          </p:nvSpPr>
          <p:spPr bwMode="auto">
            <a:xfrm rot="5400000">
              <a:off x="2336" y="1327"/>
              <a:ext cx="58" cy="157"/>
            </a:xfrm>
            <a:custGeom>
              <a:avLst/>
              <a:gdLst/>
              <a:ahLst/>
              <a:cxnLst>
                <a:cxn ang="0">
                  <a:pos x="30" y="69"/>
                </a:cxn>
                <a:cxn ang="0">
                  <a:pos x="0" y="71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6" y="4"/>
                </a:cxn>
                <a:cxn ang="0">
                  <a:pos x="2" y="14"/>
                </a:cxn>
                <a:cxn ang="0">
                  <a:pos x="30" y="16"/>
                </a:cxn>
                <a:cxn ang="0">
                  <a:pos x="30" y="20"/>
                </a:cxn>
                <a:cxn ang="0">
                  <a:pos x="30" y="69"/>
                </a:cxn>
              </a:cxnLst>
              <a:rect l="0" t="0" r="r" b="b"/>
              <a:pathLst>
                <a:path w="30" h="71">
                  <a:moveTo>
                    <a:pt x="30" y="69"/>
                  </a:moveTo>
                  <a:lnTo>
                    <a:pt x="0" y="71"/>
                  </a:lnTo>
                  <a:lnTo>
                    <a:pt x="0" y="4"/>
                  </a:lnTo>
                  <a:lnTo>
                    <a:pt x="0" y="0"/>
                  </a:lnTo>
                  <a:lnTo>
                    <a:pt x="16" y="4"/>
                  </a:lnTo>
                  <a:lnTo>
                    <a:pt x="2" y="14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97"/>
            <p:cNvSpPr>
              <a:spLocks/>
            </p:cNvSpPr>
            <p:nvPr/>
          </p:nvSpPr>
          <p:spPr bwMode="auto">
            <a:xfrm rot="5400000">
              <a:off x="2823" y="1360"/>
              <a:ext cx="16" cy="4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6" y="12"/>
                </a:cxn>
                <a:cxn ang="0">
                  <a:pos x="2" y="2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0" y="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98"/>
            <p:cNvSpPr>
              <a:spLocks/>
            </p:cNvSpPr>
            <p:nvPr/>
          </p:nvSpPr>
          <p:spPr bwMode="auto">
            <a:xfrm rot="5400000">
              <a:off x="4108" y="1369"/>
              <a:ext cx="25" cy="4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2" y="14"/>
                </a:cxn>
                <a:cxn ang="0">
                  <a:pos x="0" y="20"/>
                </a:cxn>
                <a:cxn ang="0">
                  <a:pos x="0" y="14"/>
                </a:cxn>
              </a:cxnLst>
              <a:rect l="0" t="0" r="r" b="b"/>
              <a:pathLst>
                <a:path w="12" h="20">
                  <a:moveTo>
                    <a:pt x="0" y="1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4"/>
                  </a:lnTo>
                  <a:lnTo>
                    <a:pt x="0" y="2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99"/>
            <p:cNvSpPr>
              <a:spLocks/>
            </p:cNvSpPr>
            <p:nvPr/>
          </p:nvSpPr>
          <p:spPr bwMode="auto">
            <a:xfrm rot="5400000">
              <a:off x="4282" y="1245"/>
              <a:ext cx="58" cy="322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30" y="4"/>
                </a:cxn>
                <a:cxn ang="0">
                  <a:pos x="30" y="106"/>
                </a:cxn>
                <a:cxn ang="0">
                  <a:pos x="14" y="108"/>
                </a:cxn>
                <a:cxn ang="0">
                  <a:pos x="30" y="110"/>
                </a:cxn>
                <a:cxn ang="0">
                  <a:pos x="30" y="118"/>
                </a:cxn>
                <a:cxn ang="0">
                  <a:pos x="20" y="124"/>
                </a:cxn>
                <a:cxn ang="0">
                  <a:pos x="30" y="128"/>
                </a:cxn>
                <a:cxn ang="0">
                  <a:pos x="30" y="136"/>
                </a:cxn>
                <a:cxn ang="0">
                  <a:pos x="4" y="142"/>
                </a:cxn>
                <a:cxn ang="0">
                  <a:pos x="0" y="148"/>
                </a:cxn>
                <a:cxn ang="0">
                  <a:pos x="0" y="142"/>
                </a:cxn>
              </a:cxnLst>
              <a:rect l="0" t="0" r="r" b="b"/>
              <a:pathLst>
                <a:path w="30" h="148">
                  <a:moveTo>
                    <a:pt x="0" y="14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106"/>
                  </a:lnTo>
                  <a:lnTo>
                    <a:pt x="14" y="108"/>
                  </a:lnTo>
                  <a:lnTo>
                    <a:pt x="30" y="110"/>
                  </a:lnTo>
                  <a:lnTo>
                    <a:pt x="30" y="118"/>
                  </a:lnTo>
                  <a:lnTo>
                    <a:pt x="20" y="124"/>
                  </a:lnTo>
                  <a:lnTo>
                    <a:pt x="30" y="128"/>
                  </a:lnTo>
                  <a:lnTo>
                    <a:pt x="30" y="136"/>
                  </a:lnTo>
                  <a:lnTo>
                    <a:pt x="4" y="142"/>
                  </a:lnTo>
                  <a:lnTo>
                    <a:pt x="0" y="148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0"/>
            <p:cNvSpPr>
              <a:spLocks/>
            </p:cNvSpPr>
            <p:nvPr/>
          </p:nvSpPr>
          <p:spPr bwMode="auto">
            <a:xfrm rot="5400000">
              <a:off x="4600" y="1323"/>
              <a:ext cx="58" cy="165"/>
            </a:xfrm>
            <a:custGeom>
              <a:avLst/>
              <a:gdLst/>
              <a:ahLst/>
              <a:cxnLst>
                <a:cxn ang="0">
                  <a:pos x="30" y="73"/>
                </a:cxn>
                <a:cxn ang="0">
                  <a:pos x="0" y="75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30" y="0"/>
                </a:cxn>
                <a:cxn ang="0">
                  <a:pos x="30" y="10"/>
                </a:cxn>
                <a:cxn ang="0">
                  <a:pos x="30" y="73"/>
                </a:cxn>
              </a:cxnLst>
              <a:rect l="0" t="0" r="r" b="b"/>
              <a:pathLst>
                <a:path w="30" h="75">
                  <a:moveTo>
                    <a:pt x="30" y="73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30" y="7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01"/>
            <p:cNvSpPr>
              <a:spLocks/>
            </p:cNvSpPr>
            <p:nvPr/>
          </p:nvSpPr>
          <p:spPr bwMode="auto">
            <a:xfrm rot="5400000">
              <a:off x="4760" y="1361"/>
              <a:ext cx="58" cy="9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18" y="1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0" y="18"/>
                </a:cxn>
                <a:cxn ang="0">
                  <a:pos x="30" y="36"/>
                </a:cxn>
                <a:cxn ang="0">
                  <a:pos x="24" y="36"/>
                </a:cxn>
                <a:cxn ang="0">
                  <a:pos x="0" y="42"/>
                </a:cxn>
                <a:cxn ang="0">
                  <a:pos x="0" y="36"/>
                </a:cxn>
              </a:cxnLst>
              <a:rect l="0" t="0" r="r" b="b"/>
              <a:pathLst>
                <a:path w="30" h="42">
                  <a:moveTo>
                    <a:pt x="0" y="36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18" y="1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0" y="4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02"/>
            <p:cNvSpPr>
              <a:spLocks/>
            </p:cNvSpPr>
            <p:nvPr/>
          </p:nvSpPr>
          <p:spPr bwMode="auto">
            <a:xfrm rot="5400000">
              <a:off x="2031" y="1278"/>
              <a:ext cx="33" cy="16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6"/>
                </a:cxn>
                <a:cxn ang="0">
                  <a:pos x="12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72"/>
                </a:cxn>
                <a:cxn ang="0">
                  <a:pos x="0" y="78"/>
                </a:cxn>
              </a:cxnLst>
              <a:rect l="0" t="0" r="r" b="b"/>
              <a:pathLst>
                <a:path w="16" h="78">
                  <a:moveTo>
                    <a:pt x="0" y="78"/>
                  </a:moveTo>
                  <a:lnTo>
                    <a:pt x="0" y="6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72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03"/>
            <p:cNvSpPr>
              <a:spLocks/>
            </p:cNvSpPr>
            <p:nvPr/>
          </p:nvSpPr>
          <p:spPr bwMode="auto">
            <a:xfrm rot="5400000">
              <a:off x="2364" y="1266"/>
              <a:ext cx="33" cy="190"/>
            </a:xfrm>
            <a:custGeom>
              <a:avLst/>
              <a:gdLst/>
              <a:ahLst/>
              <a:cxnLst>
                <a:cxn ang="0">
                  <a:pos x="16" y="87"/>
                </a:cxn>
                <a:cxn ang="0">
                  <a:pos x="6" y="79"/>
                </a:cxn>
                <a:cxn ang="0">
                  <a:pos x="0" y="7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6" y="2"/>
                </a:cxn>
                <a:cxn ang="0">
                  <a:pos x="4" y="12"/>
                </a:cxn>
                <a:cxn ang="0">
                  <a:pos x="16" y="16"/>
                </a:cxn>
                <a:cxn ang="0">
                  <a:pos x="16" y="79"/>
                </a:cxn>
                <a:cxn ang="0">
                  <a:pos x="16" y="87"/>
                </a:cxn>
              </a:cxnLst>
              <a:rect l="0" t="0" r="r" b="b"/>
              <a:pathLst>
                <a:path w="16" h="87">
                  <a:moveTo>
                    <a:pt x="16" y="87"/>
                  </a:moveTo>
                  <a:lnTo>
                    <a:pt x="6" y="79"/>
                  </a:lnTo>
                  <a:lnTo>
                    <a:pt x="0" y="75"/>
                  </a:lnTo>
                  <a:lnTo>
                    <a:pt x="0" y="2"/>
                  </a:lnTo>
                  <a:lnTo>
                    <a:pt x="0" y="0"/>
                  </a:lnTo>
                  <a:lnTo>
                    <a:pt x="16" y="2"/>
                  </a:lnTo>
                  <a:lnTo>
                    <a:pt x="4" y="12"/>
                  </a:lnTo>
                  <a:lnTo>
                    <a:pt x="16" y="16"/>
                  </a:lnTo>
                  <a:lnTo>
                    <a:pt x="16" y="79"/>
                  </a:lnTo>
                  <a:lnTo>
                    <a:pt x="16" y="8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04"/>
            <p:cNvSpPr>
              <a:spLocks/>
            </p:cNvSpPr>
            <p:nvPr/>
          </p:nvSpPr>
          <p:spPr bwMode="auto">
            <a:xfrm rot="5400000">
              <a:off x="2785" y="1307"/>
              <a:ext cx="33" cy="107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16" y="4"/>
                </a:cxn>
                <a:cxn ang="0">
                  <a:pos x="16" y="6"/>
                </a:cxn>
                <a:cxn ang="0">
                  <a:pos x="16" y="24"/>
                </a:cxn>
                <a:cxn ang="0">
                  <a:pos x="4" y="32"/>
                </a:cxn>
                <a:cxn ang="0">
                  <a:pos x="10" y="41"/>
                </a:cxn>
                <a:cxn ang="0">
                  <a:pos x="0" y="47"/>
                </a:cxn>
                <a:cxn ang="0">
                  <a:pos x="0" y="41"/>
                </a:cxn>
              </a:cxnLst>
              <a:rect l="0" t="0" r="r" b="b"/>
              <a:pathLst>
                <a:path w="16" h="47">
                  <a:moveTo>
                    <a:pt x="0" y="41"/>
                  </a:moveTo>
                  <a:lnTo>
                    <a:pt x="0" y="0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24"/>
                  </a:lnTo>
                  <a:lnTo>
                    <a:pt x="4" y="32"/>
                  </a:lnTo>
                  <a:lnTo>
                    <a:pt x="10" y="41"/>
                  </a:lnTo>
                  <a:lnTo>
                    <a:pt x="0" y="4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05"/>
            <p:cNvSpPr>
              <a:spLocks/>
            </p:cNvSpPr>
            <p:nvPr/>
          </p:nvSpPr>
          <p:spPr bwMode="auto">
            <a:xfrm rot="5400000">
              <a:off x="2876" y="1340"/>
              <a:ext cx="8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06"/>
            <p:cNvSpPr>
              <a:spLocks/>
            </p:cNvSpPr>
            <p:nvPr/>
          </p:nvSpPr>
          <p:spPr bwMode="auto">
            <a:xfrm rot="5400000">
              <a:off x="4274" y="1113"/>
              <a:ext cx="33" cy="495"/>
            </a:xfrm>
            <a:custGeom>
              <a:avLst/>
              <a:gdLst/>
              <a:ahLst/>
              <a:cxnLst>
                <a:cxn ang="0">
                  <a:pos x="0" y="229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12" y="14"/>
                </a:cxn>
                <a:cxn ang="0">
                  <a:pos x="6" y="24"/>
                </a:cxn>
                <a:cxn ang="0">
                  <a:pos x="16" y="28"/>
                </a:cxn>
                <a:cxn ang="0">
                  <a:pos x="16" y="176"/>
                </a:cxn>
                <a:cxn ang="0">
                  <a:pos x="14" y="178"/>
                </a:cxn>
                <a:cxn ang="0">
                  <a:pos x="16" y="180"/>
                </a:cxn>
                <a:cxn ang="0">
                  <a:pos x="16" y="200"/>
                </a:cxn>
                <a:cxn ang="0">
                  <a:pos x="4" y="204"/>
                </a:cxn>
                <a:cxn ang="0">
                  <a:pos x="8" y="212"/>
                </a:cxn>
                <a:cxn ang="0">
                  <a:pos x="14" y="222"/>
                </a:cxn>
                <a:cxn ang="0">
                  <a:pos x="6" y="229"/>
                </a:cxn>
                <a:cxn ang="0">
                  <a:pos x="0" y="231"/>
                </a:cxn>
                <a:cxn ang="0">
                  <a:pos x="0" y="229"/>
                </a:cxn>
              </a:cxnLst>
              <a:rect l="0" t="0" r="r" b="b"/>
              <a:pathLst>
                <a:path w="16" h="231">
                  <a:moveTo>
                    <a:pt x="0" y="229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4"/>
                  </a:lnTo>
                  <a:lnTo>
                    <a:pt x="6" y="24"/>
                  </a:lnTo>
                  <a:lnTo>
                    <a:pt x="16" y="28"/>
                  </a:lnTo>
                  <a:lnTo>
                    <a:pt x="16" y="176"/>
                  </a:lnTo>
                  <a:lnTo>
                    <a:pt x="14" y="178"/>
                  </a:lnTo>
                  <a:lnTo>
                    <a:pt x="16" y="180"/>
                  </a:lnTo>
                  <a:lnTo>
                    <a:pt x="16" y="200"/>
                  </a:lnTo>
                  <a:lnTo>
                    <a:pt x="4" y="204"/>
                  </a:lnTo>
                  <a:lnTo>
                    <a:pt x="8" y="212"/>
                  </a:lnTo>
                  <a:lnTo>
                    <a:pt x="14" y="222"/>
                  </a:lnTo>
                  <a:lnTo>
                    <a:pt x="6" y="229"/>
                  </a:lnTo>
                  <a:lnTo>
                    <a:pt x="0" y="231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07"/>
            <p:cNvSpPr>
              <a:spLocks/>
            </p:cNvSpPr>
            <p:nvPr/>
          </p:nvSpPr>
          <p:spPr bwMode="auto">
            <a:xfrm rot="5400000">
              <a:off x="4661" y="1229"/>
              <a:ext cx="33" cy="264"/>
            </a:xfrm>
            <a:custGeom>
              <a:avLst/>
              <a:gdLst/>
              <a:ahLst/>
              <a:cxnLst>
                <a:cxn ang="0">
                  <a:pos x="16" y="123"/>
                </a:cxn>
                <a:cxn ang="0">
                  <a:pos x="0" y="123"/>
                </a:cxn>
                <a:cxn ang="0">
                  <a:pos x="0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6" y="28"/>
                </a:cxn>
                <a:cxn ang="0">
                  <a:pos x="6" y="30"/>
                </a:cxn>
                <a:cxn ang="0">
                  <a:pos x="6" y="40"/>
                </a:cxn>
                <a:cxn ang="0">
                  <a:pos x="16" y="48"/>
                </a:cxn>
                <a:cxn ang="0">
                  <a:pos x="16" y="123"/>
                </a:cxn>
              </a:cxnLst>
              <a:rect l="0" t="0" r="r" b="b"/>
              <a:pathLst>
                <a:path w="16" h="123">
                  <a:moveTo>
                    <a:pt x="16" y="123"/>
                  </a:moveTo>
                  <a:lnTo>
                    <a:pt x="0" y="123"/>
                  </a:lnTo>
                  <a:lnTo>
                    <a:pt x="0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6" y="28"/>
                  </a:lnTo>
                  <a:lnTo>
                    <a:pt x="6" y="30"/>
                  </a:lnTo>
                  <a:lnTo>
                    <a:pt x="6" y="40"/>
                  </a:lnTo>
                  <a:lnTo>
                    <a:pt x="16" y="48"/>
                  </a:lnTo>
                  <a:lnTo>
                    <a:pt x="16" y="12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08"/>
            <p:cNvSpPr>
              <a:spLocks/>
            </p:cNvSpPr>
            <p:nvPr/>
          </p:nvSpPr>
          <p:spPr bwMode="auto">
            <a:xfrm rot="5400000">
              <a:off x="1973" y="1204"/>
              <a:ext cx="33" cy="247"/>
            </a:xfrm>
            <a:custGeom>
              <a:avLst/>
              <a:gdLst/>
              <a:ahLst/>
              <a:cxnLst>
                <a:cxn ang="0">
                  <a:pos x="0" y="115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72"/>
                </a:cxn>
                <a:cxn ang="0">
                  <a:pos x="4" y="81"/>
                </a:cxn>
                <a:cxn ang="0">
                  <a:pos x="2" y="89"/>
                </a:cxn>
                <a:cxn ang="0">
                  <a:pos x="6" y="97"/>
                </a:cxn>
                <a:cxn ang="0">
                  <a:pos x="4" y="107"/>
                </a:cxn>
                <a:cxn ang="0">
                  <a:pos x="0" y="115"/>
                </a:cxn>
              </a:cxnLst>
              <a:rect l="0" t="0" r="r" b="b"/>
              <a:pathLst>
                <a:path w="16" h="115">
                  <a:moveTo>
                    <a:pt x="0" y="115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72"/>
                  </a:lnTo>
                  <a:lnTo>
                    <a:pt x="4" y="81"/>
                  </a:lnTo>
                  <a:lnTo>
                    <a:pt x="2" y="89"/>
                  </a:lnTo>
                  <a:lnTo>
                    <a:pt x="6" y="97"/>
                  </a:lnTo>
                  <a:lnTo>
                    <a:pt x="4" y="107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9"/>
            <p:cNvSpPr>
              <a:spLocks/>
            </p:cNvSpPr>
            <p:nvPr/>
          </p:nvSpPr>
          <p:spPr bwMode="auto">
            <a:xfrm rot="5400000">
              <a:off x="2385" y="1245"/>
              <a:ext cx="33" cy="165"/>
            </a:xfrm>
            <a:custGeom>
              <a:avLst/>
              <a:gdLst/>
              <a:ahLst/>
              <a:cxnLst>
                <a:cxn ang="0">
                  <a:pos x="16" y="75"/>
                </a:cxn>
                <a:cxn ang="0">
                  <a:pos x="0" y="77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75"/>
                </a:cxn>
              </a:cxnLst>
              <a:rect l="0" t="0" r="r" b="b"/>
              <a:pathLst>
                <a:path w="16" h="77">
                  <a:moveTo>
                    <a:pt x="16" y="75"/>
                  </a:moveTo>
                  <a:lnTo>
                    <a:pt x="0" y="77"/>
                  </a:lnTo>
                  <a:lnTo>
                    <a:pt x="0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7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0"/>
            <p:cNvSpPr>
              <a:spLocks/>
            </p:cNvSpPr>
            <p:nvPr/>
          </p:nvSpPr>
          <p:spPr bwMode="auto">
            <a:xfrm rot="5400000">
              <a:off x="2793" y="1250"/>
              <a:ext cx="33" cy="156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0" y="0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0" y="14"/>
                </a:cxn>
                <a:cxn ang="0">
                  <a:pos x="16" y="16"/>
                </a:cxn>
                <a:cxn ang="0">
                  <a:pos x="16" y="63"/>
                </a:cxn>
                <a:cxn ang="0">
                  <a:pos x="12" y="65"/>
                </a:cxn>
                <a:cxn ang="0">
                  <a:pos x="0" y="71"/>
                </a:cxn>
                <a:cxn ang="0">
                  <a:pos x="0" y="65"/>
                </a:cxn>
              </a:cxnLst>
              <a:rect l="0" t="0" r="r" b="b"/>
              <a:pathLst>
                <a:path w="16" h="71">
                  <a:moveTo>
                    <a:pt x="0" y="65"/>
                  </a:moveTo>
                  <a:lnTo>
                    <a:pt x="0" y="0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16" y="63"/>
                  </a:lnTo>
                  <a:lnTo>
                    <a:pt x="12" y="65"/>
                  </a:lnTo>
                  <a:lnTo>
                    <a:pt x="0" y="71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11"/>
            <p:cNvSpPr>
              <a:spLocks/>
            </p:cNvSpPr>
            <p:nvPr/>
          </p:nvSpPr>
          <p:spPr bwMode="auto">
            <a:xfrm rot="5400000">
              <a:off x="3965" y="1306"/>
              <a:ext cx="0" cy="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12"/>
            <p:cNvSpPr>
              <a:spLocks/>
            </p:cNvSpPr>
            <p:nvPr/>
          </p:nvSpPr>
          <p:spPr bwMode="auto">
            <a:xfrm rot="5400000">
              <a:off x="4002" y="1302"/>
              <a:ext cx="8" cy="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0"/>
                </a:cxn>
              </a:cxnLst>
              <a:rect l="0" t="0" r="r" b="b"/>
              <a:pathLst>
                <a:path w="4" h="14">
                  <a:moveTo>
                    <a:pt x="0" y="1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3"/>
            <p:cNvSpPr>
              <a:spLocks/>
            </p:cNvSpPr>
            <p:nvPr/>
          </p:nvSpPr>
          <p:spPr bwMode="auto">
            <a:xfrm rot="5400000">
              <a:off x="4397" y="940"/>
              <a:ext cx="33" cy="775"/>
            </a:xfrm>
            <a:custGeom>
              <a:avLst/>
              <a:gdLst/>
              <a:ahLst/>
              <a:cxnLst>
                <a:cxn ang="0">
                  <a:pos x="16" y="356"/>
                </a:cxn>
                <a:cxn ang="0">
                  <a:pos x="0" y="362"/>
                </a:cxn>
                <a:cxn ang="0">
                  <a:pos x="0" y="121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6" y="10"/>
                </a:cxn>
                <a:cxn ang="0">
                  <a:pos x="16" y="119"/>
                </a:cxn>
                <a:cxn ang="0">
                  <a:pos x="8" y="121"/>
                </a:cxn>
                <a:cxn ang="0">
                  <a:pos x="16" y="125"/>
                </a:cxn>
                <a:cxn ang="0">
                  <a:pos x="16" y="129"/>
                </a:cxn>
                <a:cxn ang="0">
                  <a:pos x="16" y="356"/>
                </a:cxn>
              </a:cxnLst>
              <a:rect l="0" t="0" r="r" b="b"/>
              <a:pathLst>
                <a:path w="16" h="362">
                  <a:moveTo>
                    <a:pt x="16" y="356"/>
                  </a:moveTo>
                  <a:lnTo>
                    <a:pt x="0" y="362"/>
                  </a:lnTo>
                  <a:lnTo>
                    <a:pt x="0" y="12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10"/>
                  </a:lnTo>
                  <a:lnTo>
                    <a:pt x="16" y="119"/>
                  </a:lnTo>
                  <a:lnTo>
                    <a:pt x="8" y="121"/>
                  </a:lnTo>
                  <a:lnTo>
                    <a:pt x="16" y="125"/>
                  </a:lnTo>
                  <a:lnTo>
                    <a:pt x="16" y="129"/>
                  </a:lnTo>
                  <a:lnTo>
                    <a:pt x="16" y="35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14"/>
            <p:cNvSpPr>
              <a:spLocks/>
            </p:cNvSpPr>
            <p:nvPr/>
          </p:nvSpPr>
          <p:spPr bwMode="auto">
            <a:xfrm rot="5400000">
              <a:off x="1956" y="1155"/>
              <a:ext cx="33" cy="280"/>
            </a:xfrm>
            <a:custGeom>
              <a:avLst/>
              <a:gdLst/>
              <a:ahLst/>
              <a:cxnLst>
                <a:cxn ang="0">
                  <a:pos x="2" y="133"/>
                </a:cxn>
                <a:cxn ang="0">
                  <a:pos x="2" y="125"/>
                </a:cxn>
                <a:cxn ang="0">
                  <a:pos x="2" y="115"/>
                </a:cxn>
                <a:cxn ang="0">
                  <a:pos x="2" y="10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72"/>
                </a:cxn>
                <a:cxn ang="0">
                  <a:pos x="0" y="66"/>
                </a:cxn>
                <a:cxn ang="0">
                  <a:pos x="2" y="64"/>
                </a:cxn>
                <a:cxn ang="0">
                  <a:pos x="4" y="54"/>
                </a:cxn>
                <a:cxn ang="0">
                  <a:pos x="7" y="4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4"/>
                </a:cxn>
                <a:cxn ang="0">
                  <a:pos x="5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72"/>
                </a:cxn>
                <a:cxn ang="0">
                  <a:pos x="13" y="115"/>
                </a:cxn>
                <a:cxn ang="0">
                  <a:pos x="11" y="125"/>
                </a:cxn>
                <a:cxn ang="0">
                  <a:pos x="11" y="133"/>
                </a:cxn>
                <a:cxn ang="0">
                  <a:pos x="2" y="133"/>
                </a:cxn>
              </a:cxnLst>
              <a:rect l="0" t="0" r="r" b="b"/>
              <a:pathLst>
                <a:path w="13" h="133">
                  <a:moveTo>
                    <a:pt x="2" y="133"/>
                  </a:moveTo>
                  <a:lnTo>
                    <a:pt x="2" y="125"/>
                  </a:lnTo>
                  <a:lnTo>
                    <a:pt x="2" y="115"/>
                  </a:lnTo>
                  <a:lnTo>
                    <a:pt x="2" y="10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54"/>
                  </a:lnTo>
                  <a:lnTo>
                    <a:pt x="7" y="4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4"/>
                  </a:lnTo>
                  <a:lnTo>
                    <a:pt x="5" y="2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72"/>
                  </a:lnTo>
                  <a:lnTo>
                    <a:pt x="13" y="115"/>
                  </a:lnTo>
                  <a:lnTo>
                    <a:pt x="11" y="125"/>
                  </a:lnTo>
                  <a:lnTo>
                    <a:pt x="11" y="133"/>
                  </a:lnTo>
                  <a:lnTo>
                    <a:pt x="2" y="13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5"/>
            <p:cNvSpPr>
              <a:spLocks/>
            </p:cNvSpPr>
            <p:nvPr/>
          </p:nvSpPr>
          <p:spPr bwMode="auto">
            <a:xfrm rot="5400000">
              <a:off x="2373" y="1216"/>
              <a:ext cx="33" cy="157"/>
            </a:xfrm>
            <a:custGeom>
              <a:avLst/>
              <a:gdLst/>
              <a:ahLst/>
              <a:cxnLst>
                <a:cxn ang="0">
                  <a:pos x="13" y="75"/>
                </a:cxn>
                <a:cxn ang="0">
                  <a:pos x="9" y="71"/>
                </a:cxn>
                <a:cxn ang="0">
                  <a:pos x="9" y="61"/>
                </a:cxn>
                <a:cxn ang="0">
                  <a:pos x="0" y="57"/>
                </a:cxn>
                <a:cxn ang="0">
                  <a:pos x="0" y="28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0"/>
                </a:cxn>
                <a:cxn ang="0">
                  <a:pos x="5" y="0"/>
                </a:cxn>
                <a:cxn ang="0">
                  <a:pos x="13" y="0"/>
                </a:cxn>
                <a:cxn ang="0">
                  <a:pos x="13" y="28"/>
                </a:cxn>
                <a:cxn ang="0">
                  <a:pos x="13" y="61"/>
                </a:cxn>
                <a:cxn ang="0">
                  <a:pos x="13" y="71"/>
                </a:cxn>
                <a:cxn ang="0">
                  <a:pos x="13" y="75"/>
                </a:cxn>
              </a:cxnLst>
              <a:rect l="0" t="0" r="r" b="b"/>
              <a:pathLst>
                <a:path w="13" h="75">
                  <a:moveTo>
                    <a:pt x="13" y="75"/>
                  </a:moveTo>
                  <a:lnTo>
                    <a:pt x="9" y="71"/>
                  </a:lnTo>
                  <a:lnTo>
                    <a:pt x="9" y="61"/>
                  </a:lnTo>
                  <a:lnTo>
                    <a:pt x="0" y="57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0"/>
                  </a:lnTo>
                  <a:lnTo>
                    <a:pt x="5" y="0"/>
                  </a:lnTo>
                  <a:lnTo>
                    <a:pt x="13" y="0"/>
                  </a:lnTo>
                  <a:lnTo>
                    <a:pt x="13" y="28"/>
                  </a:lnTo>
                  <a:lnTo>
                    <a:pt x="13" y="61"/>
                  </a:lnTo>
                  <a:lnTo>
                    <a:pt x="13" y="71"/>
                  </a:lnTo>
                  <a:lnTo>
                    <a:pt x="13" y="7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6"/>
            <p:cNvSpPr>
              <a:spLocks/>
            </p:cNvSpPr>
            <p:nvPr/>
          </p:nvSpPr>
          <p:spPr bwMode="auto">
            <a:xfrm rot="5400000">
              <a:off x="2768" y="1192"/>
              <a:ext cx="33" cy="206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0" y="18"/>
                </a:cxn>
                <a:cxn ang="0">
                  <a:pos x="5" y="14"/>
                </a:cxn>
                <a:cxn ang="0">
                  <a:pos x="2" y="4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71"/>
                </a:cxn>
                <a:cxn ang="0">
                  <a:pos x="5" y="75"/>
                </a:cxn>
                <a:cxn ang="0">
                  <a:pos x="5" y="81"/>
                </a:cxn>
                <a:cxn ang="0">
                  <a:pos x="4" y="91"/>
                </a:cxn>
                <a:cxn ang="0">
                  <a:pos x="0" y="93"/>
                </a:cxn>
                <a:cxn ang="0">
                  <a:pos x="0" y="91"/>
                </a:cxn>
              </a:cxnLst>
              <a:rect l="0" t="0" r="r" b="b"/>
              <a:pathLst>
                <a:path w="13" h="93">
                  <a:moveTo>
                    <a:pt x="0" y="91"/>
                  </a:moveTo>
                  <a:lnTo>
                    <a:pt x="0" y="18"/>
                  </a:lnTo>
                  <a:lnTo>
                    <a:pt x="5" y="14"/>
                  </a:lnTo>
                  <a:lnTo>
                    <a:pt x="2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71"/>
                  </a:lnTo>
                  <a:lnTo>
                    <a:pt x="5" y="75"/>
                  </a:lnTo>
                  <a:lnTo>
                    <a:pt x="5" y="81"/>
                  </a:lnTo>
                  <a:lnTo>
                    <a:pt x="4" y="91"/>
                  </a:lnTo>
                  <a:lnTo>
                    <a:pt x="0" y="93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17"/>
            <p:cNvSpPr>
              <a:spLocks/>
            </p:cNvSpPr>
            <p:nvPr/>
          </p:nvSpPr>
          <p:spPr bwMode="auto">
            <a:xfrm rot="5400000">
              <a:off x="4331" y="858"/>
              <a:ext cx="33" cy="874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0" y="71"/>
                </a:cxn>
                <a:cxn ang="0">
                  <a:pos x="0" y="67"/>
                </a:cxn>
                <a:cxn ang="0">
                  <a:pos x="4" y="65"/>
                </a:cxn>
                <a:cxn ang="0">
                  <a:pos x="2" y="55"/>
                </a:cxn>
                <a:cxn ang="0">
                  <a:pos x="2" y="48"/>
                </a:cxn>
                <a:cxn ang="0">
                  <a:pos x="2" y="38"/>
                </a:cxn>
                <a:cxn ang="0">
                  <a:pos x="2" y="30"/>
                </a:cxn>
                <a:cxn ang="0">
                  <a:pos x="0" y="20"/>
                </a:cxn>
                <a:cxn ang="0">
                  <a:pos x="2" y="12"/>
                </a:cxn>
                <a:cxn ang="0">
                  <a:pos x="5" y="4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71"/>
                </a:cxn>
                <a:cxn ang="0">
                  <a:pos x="13" y="356"/>
                </a:cxn>
                <a:cxn ang="0">
                  <a:pos x="13" y="370"/>
                </a:cxn>
                <a:cxn ang="0">
                  <a:pos x="9" y="374"/>
                </a:cxn>
                <a:cxn ang="0">
                  <a:pos x="13" y="378"/>
                </a:cxn>
                <a:cxn ang="0">
                  <a:pos x="13" y="384"/>
                </a:cxn>
                <a:cxn ang="0">
                  <a:pos x="2" y="392"/>
                </a:cxn>
                <a:cxn ang="0">
                  <a:pos x="0" y="400"/>
                </a:cxn>
                <a:cxn ang="0">
                  <a:pos x="2" y="408"/>
                </a:cxn>
                <a:cxn ang="0">
                  <a:pos x="0" y="412"/>
                </a:cxn>
                <a:cxn ang="0">
                  <a:pos x="0" y="408"/>
                </a:cxn>
              </a:cxnLst>
              <a:rect l="0" t="0" r="r" b="b"/>
              <a:pathLst>
                <a:path w="13" h="412">
                  <a:moveTo>
                    <a:pt x="0" y="408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4" y="65"/>
                  </a:lnTo>
                  <a:lnTo>
                    <a:pt x="2" y="55"/>
                  </a:lnTo>
                  <a:lnTo>
                    <a:pt x="2" y="48"/>
                  </a:lnTo>
                  <a:lnTo>
                    <a:pt x="2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5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71"/>
                  </a:lnTo>
                  <a:lnTo>
                    <a:pt x="13" y="356"/>
                  </a:lnTo>
                  <a:lnTo>
                    <a:pt x="13" y="370"/>
                  </a:lnTo>
                  <a:lnTo>
                    <a:pt x="9" y="374"/>
                  </a:lnTo>
                  <a:lnTo>
                    <a:pt x="13" y="378"/>
                  </a:lnTo>
                  <a:lnTo>
                    <a:pt x="13" y="384"/>
                  </a:lnTo>
                  <a:lnTo>
                    <a:pt x="2" y="392"/>
                  </a:lnTo>
                  <a:lnTo>
                    <a:pt x="0" y="400"/>
                  </a:lnTo>
                  <a:lnTo>
                    <a:pt x="2" y="408"/>
                  </a:lnTo>
                  <a:lnTo>
                    <a:pt x="0" y="412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18"/>
            <p:cNvSpPr>
              <a:spLocks/>
            </p:cNvSpPr>
            <p:nvPr/>
          </p:nvSpPr>
          <p:spPr bwMode="auto">
            <a:xfrm rot="5400000">
              <a:off x="1931" y="1237"/>
              <a:ext cx="17" cy="66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5"/>
                </a:cxn>
                <a:cxn ang="0">
                  <a:pos x="8" y="23"/>
                </a:cxn>
                <a:cxn ang="0">
                  <a:pos x="8" y="31"/>
                </a:cxn>
              </a:cxnLst>
              <a:rect l="0" t="0" r="r" b="b"/>
              <a:pathLst>
                <a:path w="8" h="31">
                  <a:moveTo>
                    <a:pt x="8" y="31"/>
                  </a:moveTo>
                  <a:lnTo>
                    <a:pt x="4" y="23"/>
                  </a:lnTo>
                  <a:lnTo>
                    <a:pt x="0" y="15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5"/>
                  </a:lnTo>
                  <a:lnTo>
                    <a:pt x="8" y="23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19"/>
            <p:cNvSpPr>
              <a:spLocks/>
            </p:cNvSpPr>
            <p:nvPr/>
          </p:nvSpPr>
          <p:spPr bwMode="auto">
            <a:xfrm rot="5400000">
              <a:off x="2059" y="1241"/>
              <a:ext cx="17" cy="58"/>
            </a:xfrm>
            <a:custGeom>
              <a:avLst/>
              <a:gdLst/>
              <a:ahLst/>
              <a:cxnLst>
                <a:cxn ang="0">
                  <a:pos x="8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26"/>
                </a:cxn>
                <a:cxn ang="0">
                  <a:pos x="8" y="30"/>
                </a:cxn>
              </a:cxnLst>
              <a:rect l="0" t="0" r="r" b="b"/>
              <a:pathLst>
                <a:path w="8" h="30">
                  <a:moveTo>
                    <a:pt x="8" y="30"/>
                  </a:moveTo>
                  <a:lnTo>
                    <a:pt x="2" y="26"/>
                  </a:lnTo>
                  <a:lnTo>
                    <a:pt x="0" y="24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26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20"/>
            <p:cNvSpPr>
              <a:spLocks/>
            </p:cNvSpPr>
            <p:nvPr/>
          </p:nvSpPr>
          <p:spPr bwMode="auto">
            <a:xfrm rot="5400000">
              <a:off x="2376" y="1237"/>
              <a:ext cx="17" cy="66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29"/>
                </a:cxn>
              </a:cxnLst>
              <a:rect l="0" t="0" r="r" b="b"/>
              <a:pathLst>
                <a:path w="8" h="29">
                  <a:moveTo>
                    <a:pt x="8" y="29"/>
                  </a:moveTo>
                  <a:lnTo>
                    <a:pt x="0" y="26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21"/>
            <p:cNvSpPr>
              <a:spLocks/>
            </p:cNvSpPr>
            <p:nvPr/>
          </p:nvSpPr>
          <p:spPr bwMode="auto">
            <a:xfrm rot="5400000">
              <a:off x="2422" y="1249"/>
              <a:ext cx="17" cy="41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8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2"/>
            <p:cNvSpPr>
              <a:spLocks/>
            </p:cNvSpPr>
            <p:nvPr/>
          </p:nvSpPr>
          <p:spPr bwMode="auto">
            <a:xfrm rot="5400000">
              <a:off x="2764" y="1187"/>
              <a:ext cx="17" cy="165"/>
            </a:xfrm>
            <a:custGeom>
              <a:avLst/>
              <a:gdLst/>
              <a:ahLst/>
              <a:cxnLst>
                <a:cxn ang="0">
                  <a:pos x="8" y="75"/>
                </a:cxn>
                <a:cxn ang="0">
                  <a:pos x="0" y="75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2"/>
                </a:cxn>
                <a:cxn ang="0">
                  <a:pos x="8" y="75"/>
                </a:cxn>
              </a:cxnLst>
              <a:rect l="0" t="0" r="r" b="b"/>
              <a:pathLst>
                <a:path w="8" h="75">
                  <a:moveTo>
                    <a:pt x="8" y="75"/>
                  </a:moveTo>
                  <a:lnTo>
                    <a:pt x="0" y="7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2"/>
                  </a:lnTo>
                  <a:lnTo>
                    <a:pt x="8" y="7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3"/>
            <p:cNvSpPr>
              <a:spLocks/>
            </p:cNvSpPr>
            <p:nvPr/>
          </p:nvSpPr>
          <p:spPr bwMode="auto">
            <a:xfrm rot="5400000">
              <a:off x="4265" y="899"/>
              <a:ext cx="17" cy="742"/>
            </a:xfrm>
            <a:custGeom>
              <a:avLst/>
              <a:gdLst/>
              <a:ahLst/>
              <a:cxnLst>
                <a:cxn ang="0">
                  <a:pos x="0" y="351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0" y="44"/>
                </a:cxn>
                <a:cxn ang="0">
                  <a:pos x="2" y="40"/>
                </a:cxn>
                <a:cxn ang="0">
                  <a:pos x="0" y="3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40"/>
                </a:cxn>
                <a:cxn ang="0">
                  <a:pos x="8" y="56"/>
                </a:cxn>
                <a:cxn ang="0">
                  <a:pos x="8" y="345"/>
                </a:cxn>
                <a:cxn ang="0">
                  <a:pos x="2" y="351"/>
                </a:cxn>
                <a:cxn ang="0">
                  <a:pos x="0" y="351"/>
                </a:cxn>
              </a:cxnLst>
              <a:rect l="0" t="0" r="r" b="b"/>
              <a:pathLst>
                <a:path w="8" h="351">
                  <a:moveTo>
                    <a:pt x="0" y="351"/>
                  </a:moveTo>
                  <a:lnTo>
                    <a:pt x="0" y="5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0" y="38"/>
                  </a:lnTo>
                  <a:lnTo>
                    <a:pt x="0" y="4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8" y="345"/>
                  </a:lnTo>
                  <a:lnTo>
                    <a:pt x="2" y="351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4"/>
            <p:cNvSpPr>
              <a:spLocks/>
            </p:cNvSpPr>
            <p:nvPr/>
          </p:nvSpPr>
          <p:spPr bwMode="auto">
            <a:xfrm rot="5400000">
              <a:off x="2072" y="1228"/>
              <a:ext cx="16" cy="50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2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22"/>
                </a:cxn>
              </a:cxnLst>
              <a:rect l="0" t="0" r="r" b="b"/>
              <a:pathLst>
                <a:path w="8" h="22">
                  <a:moveTo>
                    <a:pt x="8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25"/>
            <p:cNvSpPr>
              <a:spLocks/>
            </p:cNvSpPr>
            <p:nvPr/>
          </p:nvSpPr>
          <p:spPr bwMode="auto">
            <a:xfrm rot="5400000">
              <a:off x="2382" y="1232"/>
              <a:ext cx="8" cy="49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4" y="18"/>
                </a:cxn>
                <a:cxn ang="0">
                  <a:pos x="0" y="1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18"/>
                </a:cxn>
                <a:cxn ang="0">
                  <a:pos x="6" y="20"/>
                </a:cxn>
              </a:cxnLst>
              <a:rect l="0" t="0" r="r" b="b"/>
              <a:pathLst>
                <a:path w="6" h="20">
                  <a:moveTo>
                    <a:pt x="6" y="20"/>
                  </a:moveTo>
                  <a:lnTo>
                    <a:pt x="4" y="18"/>
                  </a:lnTo>
                  <a:lnTo>
                    <a:pt x="0" y="1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8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26"/>
            <p:cNvSpPr>
              <a:spLocks/>
            </p:cNvSpPr>
            <p:nvPr/>
          </p:nvSpPr>
          <p:spPr bwMode="auto">
            <a:xfrm rot="5400000">
              <a:off x="2736" y="1191"/>
              <a:ext cx="16" cy="124"/>
            </a:xfrm>
            <a:custGeom>
              <a:avLst/>
              <a:gdLst/>
              <a:ahLst/>
              <a:cxnLst>
                <a:cxn ang="0">
                  <a:pos x="8" y="55"/>
                </a:cxn>
                <a:cxn ang="0">
                  <a:pos x="0" y="55"/>
                </a:cxn>
                <a:cxn ang="0">
                  <a:pos x="0" y="15"/>
                </a:cxn>
                <a:cxn ang="0">
                  <a:pos x="4" y="10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9"/>
                </a:cxn>
                <a:cxn ang="0">
                  <a:pos x="8" y="55"/>
                </a:cxn>
              </a:cxnLst>
              <a:rect l="0" t="0" r="r" b="b"/>
              <a:pathLst>
                <a:path w="8" h="55">
                  <a:moveTo>
                    <a:pt x="8" y="55"/>
                  </a:moveTo>
                  <a:lnTo>
                    <a:pt x="0" y="55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9"/>
                  </a:lnTo>
                  <a:lnTo>
                    <a:pt x="8" y="5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7"/>
            <p:cNvSpPr>
              <a:spLocks/>
            </p:cNvSpPr>
            <p:nvPr/>
          </p:nvSpPr>
          <p:spPr bwMode="auto">
            <a:xfrm rot="5400000">
              <a:off x="4196" y="943"/>
              <a:ext cx="16" cy="619"/>
            </a:xfrm>
            <a:custGeom>
              <a:avLst/>
              <a:gdLst/>
              <a:ahLst/>
              <a:cxnLst>
                <a:cxn ang="0">
                  <a:pos x="8" y="293"/>
                </a:cxn>
                <a:cxn ang="0">
                  <a:pos x="0" y="293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293"/>
                </a:cxn>
              </a:cxnLst>
              <a:rect l="0" t="0" r="r" b="b"/>
              <a:pathLst>
                <a:path w="8" h="293">
                  <a:moveTo>
                    <a:pt x="8" y="293"/>
                  </a:moveTo>
                  <a:lnTo>
                    <a:pt x="0" y="293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29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28"/>
            <p:cNvSpPr>
              <a:spLocks/>
            </p:cNvSpPr>
            <p:nvPr/>
          </p:nvSpPr>
          <p:spPr bwMode="auto">
            <a:xfrm rot="5400000">
              <a:off x="4530" y="1244"/>
              <a:ext cx="8" cy="25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4" y="12"/>
                </a:cxn>
              </a:cxnLst>
              <a:rect l="0" t="0" r="r" b="b"/>
              <a:pathLst>
                <a:path w="4" h="12">
                  <a:moveTo>
                    <a:pt x="4" y="12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29"/>
            <p:cNvSpPr>
              <a:spLocks/>
            </p:cNvSpPr>
            <p:nvPr/>
          </p:nvSpPr>
          <p:spPr bwMode="auto">
            <a:xfrm rot="5400000">
              <a:off x="4596" y="1211"/>
              <a:ext cx="16" cy="83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0" y="3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32"/>
                </a:cxn>
                <a:cxn ang="0">
                  <a:pos x="8" y="38"/>
                </a:cxn>
              </a:cxnLst>
              <a:rect l="0" t="0" r="r" b="b"/>
              <a:pathLst>
                <a:path w="8" h="38">
                  <a:moveTo>
                    <a:pt x="8" y="38"/>
                  </a:moveTo>
                  <a:lnTo>
                    <a:pt x="0" y="3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32"/>
                  </a:lnTo>
                  <a:lnTo>
                    <a:pt x="8" y="3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30"/>
            <p:cNvSpPr>
              <a:spLocks/>
            </p:cNvSpPr>
            <p:nvPr/>
          </p:nvSpPr>
          <p:spPr bwMode="auto">
            <a:xfrm rot="5400000">
              <a:off x="2071" y="1212"/>
              <a:ext cx="17" cy="50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2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22"/>
                </a:cxn>
              </a:cxnLst>
              <a:rect l="0" t="0" r="r" b="b"/>
              <a:pathLst>
                <a:path w="8" h="22">
                  <a:moveTo>
                    <a:pt x="8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31"/>
            <p:cNvSpPr>
              <a:spLocks/>
            </p:cNvSpPr>
            <p:nvPr/>
          </p:nvSpPr>
          <p:spPr bwMode="auto">
            <a:xfrm rot="5400000">
              <a:off x="2719" y="1191"/>
              <a:ext cx="17" cy="91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2" y="38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2" y="12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38"/>
                </a:cxn>
                <a:cxn ang="0">
                  <a:pos x="6" y="40"/>
                </a:cxn>
              </a:cxnLst>
              <a:rect l="0" t="0" r="r" b="b"/>
              <a:pathLst>
                <a:path w="6" h="40">
                  <a:moveTo>
                    <a:pt x="6" y="40"/>
                  </a:moveTo>
                  <a:lnTo>
                    <a:pt x="2" y="38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2" y="12"/>
                  </a:lnTo>
                  <a:lnTo>
                    <a:pt x="2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38"/>
                  </a:lnTo>
                  <a:lnTo>
                    <a:pt x="6" y="4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2"/>
            <p:cNvSpPr>
              <a:spLocks/>
            </p:cNvSpPr>
            <p:nvPr/>
          </p:nvSpPr>
          <p:spPr bwMode="auto">
            <a:xfrm rot="5400000">
              <a:off x="4216" y="915"/>
              <a:ext cx="17" cy="643"/>
            </a:xfrm>
            <a:custGeom>
              <a:avLst/>
              <a:gdLst/>
              <a:ahLst/>
              <a:cxnLst>
                <a:cxn ang="0">
                  <a:pos x="8" y="305"/>
                </a:cxn>
                <a:cxn ang="0">
                  <a:pos x="6" y="305"/>
                </a:cxn>
                <a:cxn ang="0">
                  <a:pos x="2" y="295"/>
                </a:cxn>
                <a:cxn ang="0">
                  <a:pos x="2" y="287"/>
                </a:cxn>
                <a:cxn ang="0">
                  <a:pos x="6" y="279"/>
                </a:cxn>
                <a:cxn ang="0">
                  <a:pos x="0" y="271"/>
                </a:cxn>
                <a:cxn ang="0">
                  <a:pos x="2" y="261"/>
                </a:cxn>
                <a:cxn ang="0">
                  <a:pos x="4" y="253"/>
                </a:cxn>
                <a:cxn ang="0">
                  <a:pos x="4" y="243"/>
                </a:cxn>
                <a:cxn ang="0">
                  <a:pos x="0" y="237"/>
                </a:cxn>
                <a:cxn ang="0">
                  <a:pos x="0" y="232"/>
                </a:cxn>
                <a:cxn ang="0">
                  <a:pos x="2" y="228"/>
                </a:cxn>
                <a:cxn ang="0">
                  <a:pos x="0" y="224"/>
                </a:cxn>
                <a:cxn ang="0">
                  <a:pos x="0" y="156"/>
                </a:cxn>
                <a:cxn ang="0">
                  <a:pos x="6" y="148"/>
                </a:cxn>
                <a:cxn ang="0">
                  <a:pos x="8" y="142"/>
                </a:cxn>
                <a:cxn ang="0">
                  <a:pos x="0" y="133"/>
                </a:cxn>
                <a:cxn ang="0">
                  <a:pos x="6" y="123"/>
                </a:cxn>
                <a:cxn ang="0">
                  <a:pos x="2" y="115"/>
                </a:cxn>
                <a:cxn ang="0">
                  <a:pos x="0" y="10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10"/>
                </a:cxn>
                <a:cxn ang="0">
                  <a:pos x="8" y="16"/>
                </a:cxn>
                <a:cxn ang="0">
                  <a:pos x="8" y="105"/>
                </a:cxn>
                <a:cxn ang="0">
                  <a:pos x="8" y="228"/>
                </a:cxn>
                <a:cxn ang="0">
                  <a:pos x="8" y="243"/>
                </a:cxn>
                <a:cxn ang="0">
                  <a:pos x="8" y="305"/>
                </a:cxn>
              </a:cxnLst>
              <a:rect l="0" t="0" r="r" b="b"/>
              <a:pathLst>
                <a:path w="8" h="305">
                  <a:moveTo>
                    <a:pt x="8" y="305"/>
                  </a:moveTo>
                  <a:lnTo>
                    <a:pt x="6" y="305"/>
                  </a:lnTo>
                  <a:lnTo>
                    <a:pt x="2" y="295"/>
                  </a:lnTo>
                  <a:lnTo>
                    <a:pt x="2" y="287"/>
                  </a:lnTo>
                  <a:lnTo>
                    <a:pt x="6" y="279"/>
                  </a:lnTo>
                  <a:lnTo>
                    <a:pt x="0" y="271"/>
                  </a:lnTo>
                  <a:lnTo>
                    <a:pt x="2" y="261"/>
                  </a:lnTo>
                  <a:lnTo>
                    <a:pt x="4" y="253"/>
                  </a:lnTo>
                  <a:lnTo>
                    <a:pt x="4" y="243"/>
                  </a:lnTo>
                  <a:lnTo>
                    <a:pt x="0" y="237"/>
                  </a:lnTo>
                  <a:lnTo>
                    <a:pt x="0" y="232"/>
                  </a:lnTo>
                  <a:lnTo>
                    <a:pt x="2" y="228"/>
                  </a:lnTo>
                  <a:lnTo>
                    <a:pt x="0" y="224"/>
                  </a:lnTo>
                  <a:lnTo>
                    <a:pt x="0" y="156"/>
                  </a:lnTo>
                  <a:lnTo>
                    <a:pt x="6" y="148"/>
                  </a:lnTo>
                  <a:lnTo>
                    <a:pt x="8" y="142"/>
                  </a:lnTo>
                  <a:lnTo>
                    <a:pt x="0" y="133"/>
                  </a:lnTo>
                  <a:lnTo>
                    <a:pt x="6" y="123"/>
                  </a:lnTo>
                  <a:lnTo>
                    <a:pt x="2" y="115"/>
                  </a:lnTo>
                  <a:lnTo>
                    <a:pt x="0" y="10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10"/>
                  </a:lnTo>
                  <a:lnTo>
                    <a:pt x="8" y="16"/>
                  </a:lnTo>
                  <a:lnTo>
                    <a:pt x="8" y="105"/>
                  </a:lnTo>
                  <a:lnTo>
                    <a:pt x="8" y="228"/>
                  </a:lnTo>
                  <a:lnTo>
                    <a:pt x="8" y="243"/>
                  </a:lnTo>
                  <a:lnTo>
                    <a:pt x="8" y="30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3"/>
            <p:cNvSpPr>
              <a:spLocks/>
            </p:cNvSpPr>
            <p:nvPr/>
          </p:nvSpPr>
          <p:spPr bwMode="auto">
            <a:xfrm rot="5400000">
              <a:off x="4603" y="1196"/>
              <a:ext cx="17" cy="82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8" y="34"/>
                </a:cxn>
                <a:cxn ang="0">
                  <a:pos x="0" y="38"/>
                </a:cxn>
                <a:cxn ang="0">
                  <a:pos x="0" y="34"/>
                </a:cxn>
              </a:cxnLst>
              <a:rect l="0" t="0" r="r" b="b"/>
              <a:pathLst>
                <a:path w="8" h="38">
                  <a:moveTo>
                    <a:pt x="0" y="3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34"/>
                  </a:lnTo>
                  <a:lnTo>
                    <a:pt x="0" y="38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4"/>
            <p:cNvSpPr>
              <a:spLocks/>
            </p:cNvSpPr>
            <p:nvPr/>
          </p:nvSpPr>
          <p:spPr bwMode="auto">
            <a:xfrm rot="5400000">
              <a:off x="2072" y="1195"/>
              <a:ext cx="16" cy="50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0" y="20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8" y="24"/>
                </a:cxn>
              </a:cxnLst>
              <a:rect l="0" t="0" r="r" b="b"/>
              <a:pathLst>
                <a:path w="8" h="24">
                  <a:moveTo>
                    <a:pt x="8" y="24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35"/>
            <p:cNvSpPr>
              <a:spLocks/>
            </p:cNvSpPr>
            <p:nvPr/>
          </p:nvSpPr>
          <p:spPr bwMode="auto">
            <a:xfrm rot="5400000">
              <a:off x="4031" y="1216"/>
              <a:ext cx="16" cy="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8" y="0"/>
                </a:cxn>
                <a:cxn ang="0">
                  <a:pos x="8" y="3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lnTo>
                    <a:pt x="8" y="3"/>
                  </a:lnTo>
                  <a:lnTo>
                    <a:pt x="8" y="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6"/>
            <p:cNvSpPr>
              <a:spLocks/>
            </p:cNvSpPr>
            <p:nvPr/>
          </p:nvSpPr>
          <p:spPr bwMode="auto">
            <a:xfrm rot="5400000">
              <a:off x="4134" y="1145"/>
              <a:ext cx="16" cy="149"/>
            </a:xfrm>
            <a:custGeom>
              <a:avLst/>
              <a:gdLst/>
              <a:ahLst/>
              <a:cxnLst>
                <a:cxn ang="0">
                  <a:pos x="8" y="68"/>
                </a:cxn>
                <a:cxn ang="0">
                  <a:pos x="0" y="64"/>
                </a:cxn>
                <a:cxn ang="0">
                  <a:pos x="0" y="26"/>
                </a:cxn>
                <a:cxn ang="0">
                  <a:pos x="8" y="20"/>
                </a:cxn>
                <a:cxn ang="0">
                  <a:pos x="4" y="10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8"/>
                </a:cxn>
                <a:cxn ang="0">
                  <a:pos x="8" y="68"/>
                </a:cxn>
              </a:cxnLst>
              <a:rect l="0" t="0" r="r" b="b"/>
              <a:pathLst>
                <a:path w="8" h="68">
                  <a:moveTo>
                    <a:pt x="8" y="68"/>
                  </a:moveTo>
                  <a:lnTo>
                    <a:pt x="0" y="64"/>
                  </a:lnTo>
                  <a:lnTo>
                    <a:pt x="0" y="26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8"/>
                  </a:lnTo>
                  <a:lnTo>
                    <a:pt x="8" y="6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7"/>
            <p:cNvSpPr>
              <a:spLocks/>
            </p:cNvSpPr>
            <p:nvPr/>
          </p:nvSpPr>
          <p:spPr bwMode="auto">
            <a:xfrm rot="5400000">
              <a:off x="4480" y="1055"/>
              <a:ext cx="16" cy="330"/>
            </a:xfrm>
            <a:custGeom>
              <a:avLst/>
              <a:gdLst/>
              <a:ahLst/>
              <a:cxnLst>
                <a:cxn ang="0">
                  <a:pos x="8" y="153"/>
                </a:cxn>
                <a:cxn ang="0">
                  <a:pos x="0" y="151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38"/>
                </a:cxn>
                <a:cxn ang="0">
                  <a:pos x="2" y="42"/>
                </a:cxn>
                <a:cxn ang="0">
                  <a:pos x="8" y="48"/>
                </a:cxn>
                <a:cxn ang="0">
                  <a:pos x="8" y="50"/>
                </a:cxn>
                <a:cxn ang="0">
                  <a:pos x="8" y="153"/>
                </a:cxn>
              </a:cxnLst>
              <a:rect l="0" t="0" r="r" b="b"/>
              <a:pathLst>
                <a:path w="8" h="153">
                  <a:moveTo>
                    <a:pt x="8" y="153"/>
                  </a:moveTo>
                  <a:lnTo>
                    <a:pt x="0" y="151"/>
                  </a:lnTo>
                  <a:lnTo>
                    <a:pt x="0" y="6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38"/>
                  </a:lnTo>
                  <a:lnTo>
                    <a:pt x="2" y="42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8"/>
            <p:cNvSpPr>
              <a:spLocks/>
            </p:cNvSpPr>
            <p:nvPr/>
          </p:nvSpPr>
          <p:spPr bwMode="auto">
            <a:xfrm rot="5400000">
              <a:off x="2067" y="1183"/>
              <a:ext cx="17" cy="42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8"/>
                </a:cxn>
                <a:cxn ang="0">
                  <a:pos x="6" y="16"/>
                </a:cxn>
                <a:cxn ang="0">
                  <a:pos x="6" y="20"/>
                </a:cxn>
              </a:cxnLst>
              <a:rect l="0" t="0" r="r" b="b"/>
              <a:pathLst>
                <a:path w="6" h="20">
                  <a:moveTo>
                    <a:pt x="6" y="20"/>
                  </a:moveTo>
                  <a:lnTo>
                    <a:pt x="0" y="16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8"/>
                  </a:lnTo>
                  <a:lnTo>
                    <a:pt x="6" y="16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9"/>
            <p:cNvSpPr>
              <a:spLocks/>
            </p:cNvSpPr>
            <p:nvPr/>
          </p:nvSpPr>
          <p:spPr bwMode="auto">
            <a:xfrm rot="5400000">
              <a:off x="3316" y="1130"/>
              <a:ext cx="9" cy="14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6"/>
                </a:cxn>
                <a:cxn ang="0">
                  <a:pos x="4" y="26"/>
                </a:cxn>
                <a:cxn ang="0">
                  <a:pos x="4" y="32"/>
                </a:cxn>
                <a:cxn ang="0">
                  <a:pos x="2" y="42"/>
                </a:cxn>
                <a:cxn ang="0">
                  <a:pos x="2" y="52"/>
                </a:cxn>
                <a:cxn ang="0">
                  <a:pos x="0" y="60"/>
                </a:cxn>
                <a:cxn ang="0">
                  <a:pos x="0" y="66"/>
                </a:cxn>
                <a:cxn ang="0">
                  <a:pos x="0" y="60"/>
                </a:cxn>
              </a:cxnLst>
              <a:rect l="0" t="0" r="r" b="b"/>
              <a:pathLst>
                <a:path w="4" h="66">
                  <a:moveTo>
                    <a:pt x="0" y="6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6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40"/>
            <p:cNvSpPr>
              <a:spLocks/>
            </p:cNvSpPr>
            <p:nvPr/>
          </p:nvSpPr>
          <p:spPr bwMode="auto">
            <a:xfrm rot="5400000">
              <a:off x="3551" y="1134"/>
              <a:ext cx="9" cy="132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8"/>
                </a:cxn>
                <a:cxn ang="0">
                  <a:pos x="2" y="28"/>
                </a:cxn>
                <a:cxn ang="0">
                  <a:pos x="4" y="36"/>
                </a:cxn>
                <a:cxn ang="0">
                  <a:pos x="4" y="44"/>
                </a:cxn>
                <a:cxn ang="0">
                  <a:pos x="2" y="52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0" y="62"/>
                </a:cxn>
              </a:cxnLst>
              <a:rect l="0" t="0" r="r" b="b"/>
              <a:pathLst>
                <a:path w="4" h="64">
                  <a:moveTo>
                    <a:pt x="0" y="62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18"/>
                  </a:lnTo>
                  <a:lnTo>
                    <a:pt x="2" y="28"/>
                  </a:lnTo>
                  <a:lnTo>
                    <a:pt x="4" y="36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1"/>
            <p:cNvSpPr>
              <a:spLocks/>
            </p:cNvSpPr>
            <p:nvPr/>
          </p:nvSpPr>
          <p:spPr bwMode="auto">
            <a:xfrm rot="5400000">
              <a:off x="3923" y="977"/>
              <a:ext cx="17" cy="45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0" y="117"/>
                </a:cxn>
                <a:cxn ang="0">
                  <a:pos x="0" y="111"/>
                </a:cxn>
                <a:cxn ang="0">
                  <a:pos x="0" y="109"/>
                </a:cxn>
                <a:cxn ang="0">
                  <a:pos x="0" y="107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42"/>
                </a:cxn>
                <a:cxn ang="0">
                  <a:pos x="4" y="50"/>
                </a:cxn>
                <a:cxn ang="0">
                  <a:pos x="6" y="57"/>
                </a:cxn>
                <a:cxn ang="0">
                  <a:pos x="6" y="59"/>
                </a:cxn>
                <a:cxn ang="0">
                  <a:pos x="4" y="65"/>
                </a:cxn>
                <a:cxn ang="0">
                  <a:pos x="4" y="75"/>
                </a:cxn>
                <a:cxn ang="0">
                  <a:pos x="6" y="83"/>
                </a:cxn>
                <a:cxn ang="0">
                  <a:pos x="4" y="93"/>
                </a:cxn>
                <a:cxn ang="0">
                  <a:pos x="4" y="101"/>
                </a:cxn>
                <a:cxn ang="0">
                  <a:pos x="6" y="109"/>
                </a:cxn>
                <a:cxn ang="0">
                  <a:pos x="6" y="117"/>
                </a:cxn>
                <a:cxn ang="0">
                  <a:pos x="6" y="127"/>
                </a:cxn>
                <a:cxn ang="0">
                  <a:pos x="4" y="135"/>
                </a:cxn>
                <a:cxn ang="0">
                  <a:pos x="4" y="145"/>
                </a:cxn>
                <a:cxn ang="0">
                  <a:pos x="4" y="153"/>
                </a:cxn>
                <a:cxn ang="0">
                  <a:pos x="4" y="160"/>
                </a:cxn>
                <a:cxn ang="0">
                  <a:pos x="2" y="168"/>
                </a:cxn>
                <a:cxn ang="0">
                  <a:pos x="2" y="178"/>
                </a:cxn>
                <a:cxn ang="0">
                  <a:pos x="2" y="188"/>
                </a:cxn>
                <a:cxn ang="0">
                  <a:pos x="0" y="196"/>
                </a:cxn>
                <a:cxn ang="0">
                  <a:pos x="0" y="204"/>
                </a:cxn>
                <a:cxn ang="0">
                  <a:pos x="0" y="212"/>
                </a:cxn>
                <a:cxn ang="0">
                  <a:pos x="0" y="204"/>
                </a:cxn>
              </a:cxnLst>
              <a:rect l="0" t="0" r="r" b="b"/>
              <a:pathLst>
                <a:path w="6" h="212">
                  <a:moveTo>
                    <a:pt x="0" y="204"/>
                  </a:moveTo>
                  <a:lnTo>
                    <a:pt x="0" y="117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42"/>
                  </a:lnTo>
                  <a:lnTo>
                    <a:pt x="4" y="50"/>
                  </a:lnTo>
                  <a:lnTo>
                    <a:pt x="6" y="57"/>
                  </a:lnTo>
                  <a:lnTo>
                    <a:pt x="6" y="59"/>
                  </a:lnTo>
                  <a:lnTo>
                    <a:pt x="4" y="65"/>
                  </a:lnTo>
                  <a:lnTo>
                    <a:pt x="4" y="75"/>
                  </a:lnTo>
                  <a:lnTo>
                    <a:pt x="6" y="83"/>
                  </a:lnTo>
                  <a:lnTo>
                    <a:pt x="4" y="93"/>
                  </a:lnTo>
                  <a:lnTo>
                    <a:pt x="4" y="101"/>
                  </a:lnTo>
                  <a:lnTo>
                    <a:pt x="6" y="109"/>
                  </a:lnTo>
                  <a:lnTo>
                    <a:pt x="6" y="117"/>
                  </a:lnTo>
                  <a:lnTo>
                    <a:pt x="6" y="127"/>
                  </a:lnTo>
                  <a:lnTo>
                    <a:pt x="4" y="135"/>
                  </a:lnTo>
                  <a:lnTo>
                    <a:pt x="4" y="145"/>
                  </a:lnTo>
                  <a:lnTo>
                    <a:pt x="4" y="153"/>
                  </a:lnTo>
                  <a:lnTo>
                    <a:pt x="4" y="160"/>
                  </a:lnTo>
                  <a:lnTo>
                    <a:pt x="2" y="168"/>
                  </a:lnTo>
                  <a:lnTo>
                    <a:pt x="2" y="178"/>
                  </a:lnTo>
                  <a:lnTo>
                    <a:pt x="2" y="188"/>
                  </a:lnTo>
                  <a:lnTo>
                    <a:pt x="0" y="196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2"/>
            <p:cNvSpPr>
              <a:spLocks/>
            </p:cNvSpPr>
            <p:nvPr/>
          </p:nvSpPr>
          <p:spPr bwMode="auto">
            <a:xfrm rot="5400000">
              <a:off x="4203" y="1191"/>
              <a:ext cx="9" cy="1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</a:cxnLst>
              <a:rect l="0" t="0" r="r" b="b"/>
              <a:pathLst>
                <a:path h="6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3"/>
            <p:cNvSpPr>
              <a:spLocks/>
            </p:cNvSpPr>
            <p:nvPr/>
          </p:nvSpPr>
          <p:spPr bwMode="auto">
            <a:xfrm rot="5400000">
              <a:off x="4257" y="1187"/>
              <a:ext cx="9" cy="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6"/>
                </a:cxn>
              </a:cxnLst>
              <a:rect l="0" t="0" r="r" b="b"/>
              <a:pathLst>
                <a:path w="4" h="10">
                  <a:moveTo>
                    <a:pt x="0" y="6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4"/>
            <p:cNvSpPr>
              <a:spLocks/>
            </p:cNvSpPr>
            <p:nvPr/>
          </p:nvSpPr>
          <p:spPr bwMode="auto">
            <a:xfrm rot="5400000">
              <a:off x="4463" y="1022"/>
              <a:ext cx="17" cy="363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0" y="95"/>
                </a:cxn>
                <a:cxn ang="0">
                  <a:pos x="2" y="86"/>
                </a:cxn>
                <a:cxn ang="0">
                  <a:pos x="0" y="80"/>
                </a:cxn>
                <a:cxn ang="0">
                  <a:pos x="0" y="74"/>
                </a:cxn>
                <a:cxn ang="0">
                  <a:pos x="0" y="68"/>
                </a:cxn>
                <a:cxn ang="0">
                  <a:pos x="2" y="58"/>
                </a:cxn>
                <a:cxn ang="0">
                  <a:pos x="4" y="50"/>
                </a:cxn>
                <a:cxn ang="0">
                  <a:pos x="4" y="42"/>
                </a:cxn>
                <a:cxn ang="0">
                  <a:pos x="0" y="3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6" y="42"/>
                </a:cxn>
                <a:cxn ang="0">
                  <a:pos x="6" y="86"/>
                </a:cxn>
                <a:cxn ang="0">
                  <a:pos x="6" y="151"/>
                </a:cxn>
                <a:cxn ang="0">
                  <a:pos x="4" y="153"/>
                </a:cxn>
                <a:cxn ang="0">
                  <a:pos x="4" y="163"/>
                </a:cxn>
                <a:cxn ang="0">
                  <a:pos x="0" y="169"/>
                </a:cxn>
                <a:cxn ang="0">
                  <a:pos x="0" y="163"/>
                </a:cxn>
              </a:cxnLst>
              <a:rect l="0" t="0" r="r" b="b"/>
              <a:pathLst>
                <a:path w="6" h="169">
                  <a:moveTo>
                    <a:pt x="0" y="163"/>
                  </a:moveTo>
                  <a:lnTo>
                    <a:pt x="0" y="95"/>
                  </a:lnTo>
                  <a:lnTo>
                    <a:pt x="2" y="86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58"/>
                  </a:lnTo>
                  <a:lnTo>
                    <a:pt x="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0" y="0"/>
                  </a:lnTo>
                  <a:lnTo>
                    <a:pt x="6" y="4"/>
                  </a:lnTo>
                  <a:lnTo>
                    <a:pt x="6" y="42"/>
                  </a:lnTo>
                  <a:lnTo>
                    <a:pt x="6" y="86"/>
                  </a:lnTo>
                  <a:lnTo>
                    <a:pt x="6" y="151"/>
                  </a:lnTo>
                  <a:lnTo>
                    <a:pt x="4" y="153"/>
                  </a:lnTo>
                  <a:lnTo>
                    <a:pt x="4" y="163"/>
                  </a:lnTo>
                  <a:lnTo>
                    <a:pt x="0" y="16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5"/>
            <p:cNvSpPr>
              <a:spLocks/>
            </p:cNvSpPr>
            <p:nvPr/>
          </p:nvSpPr>
          <p:spPr bwMode="auto">
            <a:xfrm rot="5400000">
              <a:off x="1940" y="1649"/>
              <a:ext cx="58" cy="288"/>
            </a:xfrm>
            <a:custGeom>
              <a:avLst/>
              <a:gdLst/>
              <a:ahLst/>
              <a:cxnLst>
                <a:cxn ang="0">
                  <a:pos x="0" y="135"/>
                </a:cxn>
                <a:cxn ang="0">
                  <a:pos x="0" y="0"/>
                </a:cxn>
                <a:cxn ang="0">
                  <a:pos x="30" y="4"/>
                </a:cxn>
                <a:cxn ang="0">
                  <a:pos x="30" y="12"/>
                </a:cxn>
                <a:cxn ang="0">
                  <a:pos x="30" y="14"/>
                </a:cxn>
                <a:cxn ang="0">
                  <a:pos x="30" y="135"/>
                </a:cxn>
                <a:cxn ang="0">
                  <a:pos x="0" y="135"/>
                </a:cxn>
              </a:cxnLst>
              <a:rect l="0" t="0" r="r" b="b"/>
              <a:pathLst>
                <a:path w="30" h="135">
                  <a:moveTo>
                    <a:pt x="0" y="135"/>
                  </a:moveTo>
                  <a:lnTo>
                    <a:pt x="0" y="0"/>
                  </a:lnTo>
                  <a:lnTo>
                    <a:pt x="30" y="4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0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46"/>
            <p:cNvSpPr>
              <a:spLocks noChangeArrowheads="1"/>
            </p:cNvSpPr>
            <p:nvPr/>
          </p:nvSpPr>
          <p:spPr bwMode="auto">
            <a:xfrm rot="5400000">
              <a:off x="2398" y="1661"/>
              <a:ext cx="58" cy="263"/>
            </a:xfrm>
            <a:prstGeom prst="rect">
              <a:avLst/>
            </a:prstGeom>
            <a:solidFill>
              <a:srgbClr val="99EEFD"/>
            </a:solidFill>
            <a:ln w="0">
              <a:solidFill>
                <a:srgbClr val="99EE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7"/>
            <p:cNvSpPr>
              <a:spLocks/>
            </p:cNvSpPr>
            <p:nvPr/>
          </p:nvSpPr>
          <p:spPr bwMode="auto">
            <a:xfrm rot="5400000">
              <a:off x="2599" y="1798"/>
              <a:ext cx="25" cy="24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0" y="10"/>
                </a:cxn>
                <a:cxn ang="0">
                  <a:pos x="8" y="2"/>
                </a:cxn>
                <a:cxn ang="0">
                  <a:pos x="14" y="0"/>
                </a:cxn>
                <a:cxn ang="0">
                  <a:pos x="14" y="10"/>
                </a:cxn>
              </a:cxnLst>
              <a:rect l="0" t="0" r="r" b="b"/>
              <a:pathLst>
                <a:path w="14" h="10">
                  <a:moveTo>
                    <a:pt x="14" y="10"/>
                  </a:moveTo>
                  <a:lnTo>
                    <a:pt x="0" y="10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8"/>
            <p:cNvSpPr>
              <a:spLocks/>
            </p:cNvSpPr>
            <p:nvPr/>
          </p:nvSpPr>
          <p:spPr bwMode="auto">
            <a:xfrm rot="5400000">
              <a:off x="2640" y="1806"/>
              <a:ext cx="25" cy="8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6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lnTo>
                    <a:pt x="0" y="2"/>
                  </a:lnTo>
                  <a:lnTo>
                    <a:pt x="14" y="0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9"/>
            <p:cNvSpPr>
              <a:spLocks/>
            </p:cNvSpPr>
            <p:nvPr/>
          </p:nvSpPr>
          <p:spPr bwMode="auto">
            <a:xfrm rot="5400000">
              <a:off x="4290" y="1731"/>
              <a:ext cx="58" cy="124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32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0" y="22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58"/>
                </a:cxn>
                <a:cxn ang="0">
                  <a:pos x="22" y="60"/>
                </a:cxn>
                <a:cxn ang="0">
                  <a:pos x="0" y="62"/>
                </a:cxn>
                <a:cxn ang="0">
                  <a:pos x="0" y="60"/>
                </a:cxn>
              </a:cxnLst>
              <a:rect l="0" t="0" r="r" b="b"/>
              <a:pathLst>
                <a:path w="30" h="62">
                  <a:moveTo>
                    <a:pt x="0" y="60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0" y="22"/>
                  </a:lnTo>
                  <a:lnTo>
                    <a:pt x="0" y="8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58"/>
                  </a:lnTo>
                  <a:lnTo>
                    <a:pt x="22" y="60"/>
                  </a:lnTo>
                  <a:lnTo>
                    <a:pt x="0" y="6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50"/>
            <p:cNvSpPr>
              <a:spLocks/>
            </p:cNvSpPr>
            <p:nvPr/>
          </p:nvSpPr>
          <p:spPr bwMode="auto">
            <a:xfrm rot="5400000">
              <a:off x="4781" y="1760"/>
              <a:ext cx="58" cy="66"/>
            </a:xfrm>
            <a:custGeom>
              <a:avLst/>
              <a:gdLst/>
              <a:ahLst/>
              <a:cxnLst>
                <a:cxn ang="0">
                  <a:pos x="30" y="30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30"/>
                </a:cxn>
              </a:cxnLst>
              <a:rect l="0" t="0" r="r" b="b"/>
              <a:pathLst>
                <a:path w="30" h="32">
                  <a:moveTo>
                    <a:pt x="30" y="30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51"/>
            <p:cNvSpPr>
              <a:spLocks/>
            </p:cNvSpPr>
            <p:nvPr/>
          </p:nvSpPr>
          <p:spPr bwMode="auto">
            <a:xfrm rot="5400000">
              <a:off x="1949" y="1566"/>
              <a:ext cx="74" cy="321"/>
            </a:xfrm>
            <a:custGeom>
              <a:avLst/>
              <a:gdLst/>
              <a:ahLst/>
              <a:cxnLst>
                <a:cxn ang="0">
                  <a:pos x="17" y="151"/>
                </a:cxn>
                <a:cxn ang="0">
                  <a:pos x="15" y="143"/>
                </a:cxn>
                <a:cxn ang="0">
                  <a:pos x="11" y="133"/>
                </a:cxn>
                <a:cxn ang="0">
                  <a:pos x="9" y="125"/>
                </a:cxn>
                <a:cxn ang="0">
                  <a:pos x="6" y="115"/>
                </a:cxn>
                <a:cxn ang="0">
                  <a:pos x="2" y="107"/>
                </a:cxn>
                <a:cxn ang="0">
                  <a:pos x="0" y="105"/>
                </a:cxn>
                <a:cxn ang="0">
                  <a:pos x="0" y="90"/>
                </a:cxn>
                <a:cxn ang="0">
                  <a:pos x="0" y="88"/>
                </a:cxn>
                <a:cxn ang="0">
                  <a:pos x="9" y="82"/>
                </a:cxn>
                <a:cxn ang="0">
                  <a:pos x="0" y="7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5" y="4"/>
                </a:cxn>
                <a:cxn ang="0">
                  <a:pos x="25" y="14"/>
                </a:cxn>
                <a:cxn ang="0">
                  <a:pos x="31" y="16"/>
                </a:cxn>
                <a:cxn ang="0">
                  <a:pos x="31" y="90"/>
                </a:cxn>
                <a:cxn ang="0">
                  <a:pos x="31" y="151"/>
                </a:cxn>
                <a:cxn ang="0">
                  <a:pos x="17" y="151"/>
                </a:cxn>
              </a:cxnLst>
              <a:rect l="0" t="0" r="r" b="b"/>
              <a:pathLst>
                <a:path w="31" h="151">
                  <a:moveTo>
                    <a:pt x="17" y="151"/>
                  </a:moveTo>
                  <a:lnTo>
                    <a:pt x="15" y="143"/>
                  </a:lnTo>
                  <a:lnTo>
                    <a:pt x="11" y="133"/>
                  </a:lnTo>
                  <a:lnTo>
                    <a:pt x="9" y="125"/>
                  </a:lnTo>
                  <a:lnTo>
                    <a:pt x="6" y="115"/>
                  </a:lnTo>
                  <a:lnTo>
                    <a:pt x="2" y="107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9" y="82"/>
                  </a:lnTo>
                  <a:lnTo>
                    <a:pt x="0" y="72"/>
                  </a:lnTo>
                  <a:lnTo>
                    <a:pt x="0" y="4"/>
                  </a:lnTo>
                  <a:lnTo>
                    <a:pt x="0" y="0"/>
                  </a:lnTo>
                  <a:lnTo>
                    <a:pt x="15" y="4"/>
                  </a:lnTo>
                  <a:lnTo>
                    <a:pt x="25" y="14"/>
                  </a:lnTo>
                  <a:lnTo>
                    <a:pt x="31" y="16"/>
                  </a:lnTo>
                  <a:lnTo>
                    <a:pt x="31" y="90"/>
                  </a:lnTo>
                  <a:lnTo>
                    <a:pt x="31" y="151"/>
                  </a:lnTo>
                  <a:lnTo>
                    <a:pt x="17" y="15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52"/>
            <p:cNvSpPr>
              <a:spLocks/>
            </p:cNvSpPr>
            <p:nvPr/>
          </p:nvSpPr>
          <p:spPr bwMode="auto">
            <a:xfrm rot="5400000">
              <a:off x="2390" y="1595"/>
              <a:ext cx="74" cy="263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13" y="99"/>
                </a:cxn>
                <a:cxn ang="0">
                  <a:pos x="15" y="90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31" y="0"/>
                </a:cxn>
                <a:cxn ang="0">
                  <a:pos x="31" y="4"/>
                </a:cxn>
                <a:cxn ang="0">
                  <a:pos x="31" y="109"/>
                </a:cxn>
                <a:cxn ang="0">
                  <a:pos x="31" y="125"/>
                </a:cxn>
                <a:cxn ang="0">
                  <a:pos x="0" y="125"/>
                </a:cxn>
              </a:cxnLst>
              <a:rect l="0" t="0" r="r" b="b"/>
              <a:pathLst>
                <a:path w="31" h="125">
                  <a:moveTo>
                    <a:pt x="0" y="125"/>
                  </a:moveTo>
                  <a:lnTo>
                    <a:pt x="0" y="109"/>
                  </a:lnTo>
                  <a:lnTo>
                    <a:pt x="0" y="101"/>
                  </a:lnTo>
                  <a:lnTo>
                    <a:pt x="13" y="99"/>
                  </a:lnTo>
                  <a:lnTo>
                    <a:pt x="15" y="90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31" y="109"/>
                  </a:lnTo>
                  <a:lnTo>
                    <a:pt x="31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53"/>
            <p:cNvSpPr>
              <a:spLocks/>
            </p:cNvSpPr>
            <p:nvPr/>
          </p:nvSpPr>
          <p:spPr bwMode="auto">
            <a:xfrm rot="5400000">
              <a:off x="4258" y="1681"/>
              <a:ext cx="74" cy="91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0" y="40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31" y="0"/>
                </a:cxn>
                <a:cxn ang="0">
                  <a:pos x="31" y="8"/>
                </a:cxn>
                <a:cxn ang="0">
                  <a:pos x="31" y="38"/>
                </a:cxn>
              </a:cxnLst>
              <a:rect l="0" t="0" r="r" b="b"/>
              <a:pathLst>
                <a:path w="31" h="40">
                  <a:moveTo>
                    <a:pt x="31" y="38"/>
                  </a:moveTo>
                  <a:lnTo>
                    <a:pt x="0" y="40"/>
                  </a:lnTo>
                  <a:lnTo>
                    <a:pt x="0" y="8"/>
                  </a:lnTo>
                  <a:lnTo>
                    <a:pt x="0" y="2"/>
                  </a:lnTo>
                  <a:lnTo>
                    <a:pt x="31" y="0"/>
                  </a:lnTo>
                  <a:lnTo>
                    <a:pt x="31" y="8"/>
                  </a:lnTo>
                  <a:lnTo>
                    <a:pt x="31" y="3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54"/>
            <p:cNvSpPr>
              <a:spLocks/>
            </p:cNvSpPr>
            <p:nvPr/>
          </p:nvSpPr>
          <p:spPr bwMode="auto">
            <a:xfrm rot="5400000">
              <a:off x="4332" y="1715"/>
              <a:ext cx="57" cy="41"/>
            </a:xfrm>
            <a:custGeom>
              <a:avLst/>
              <a:gdLst/>
              <a:ahLst/>
              <a:cxnLst>
                <a:cxn ang="0">
                  <a:pos x="25" y="20"/>
                </a:cxn>
                <a:cxn ang="0">
                  <a:pos x="11" y="14"/>
                </a:cxn>
                <a:cxn ang="0">
                  <a:pos x="0" y="6"/>
                </a:cxn>
                <a:cxn ang="0">
                  <a:pos x="25" y="0"/>
                </a:cxn>
                <a:cxn ang="0">
                  <a:pos x="25" y="6"/>
                </a:cxn>
                <a:cxn ang="0">
                  <a:pos x="25" y="14"/>
                </a:cxn>
                <a:cxn ang="0">
                  <a:pos x="25" y="20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1" y="14"/>
                  </a:lnTo>
                  <a:lnTo>
                    <a:pt x="0" y="6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25" y="14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55"/>
            <p:cNvSpPr>
              <a:spLocks/>
            </p:cNvSpPr>
            <p:nvPr/>
          </p:nvSpPr>
          <p:spPr bwMode="auto">
            <a:xfrm rot="5400000">
              <a:off x="4760" y="1690"/>
              <a:ext cx="74" cy="74"/>
            </a:xfrm>
            <a:custGeom>
              <a:avLst/>
              <a:gdLst/>
              <a:ahLst/>
              <a:cxnLst>
                <a:cxn ang="0">
                  <a:pos x="31" y="32"/>
                </a:cxn>
                <a:cxn ang="0">
                  <a:pos x="0" y="34"/>
                </a:cxn>
                <a:cxn ang="0">
                  <a:pos x="0" y="0"/>
                </a:cxn>
                <a:cxn ang="0">
                  <a:pos x="31" y="0"/>
                </a:cxn>
                <a:cxn ang="0">
                  <a:pos x="31" y="32"/>
                </a:cxn>
              </a:cxnLst>
              <a:rect l="0" t="0" r="r" b="b"/>
              <a:pathLst>
                <a:path w="31" h="34">
                  <a:moveTo>
                    <a:pt x="31" y="32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56"/>
            <p:cNvSpPr>
              <a:spLocks/>
            </p:cNvSpPr>
            <p:nvPr/>
          </p:nvSpPr>
          <p:spPr bwMode="auto">
            <a:xfrm rot="5400000">
              <a:off x="1949" y="1673"/>
              <a:ext cx="0" cy="3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0" y="11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11"/>
                </a:cxn>
                <a:cxn ang="0">
                  <a:pos x="2" y="17"/>
                </a:cxn>
              </a:cxnLst>
              <a:rect l="0" t="0" r="r" b="b"/>
              <a:pathLst>
                <a:path w="2" h="17">
                  <a:moveTo>
                    <a:pt x="2" y="17"/>
                  </a:moveTo>
                  <a:lnTo>
                    <a:pt x="0" y="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11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7"/>
            <p:cNvSpPr>
              <a:spLocks/>
            </p:cNvSpPr>
            <p:nvPr/>
          </p:nvSpPr>
          <p:spPr bwMode="auto">
            <a:xfrm rot="5400000">
              <a:off x="2047" y="1574"/>
              <a:ext cx="58" cy="174"/>
            </a:xfrm>
            <a:custGeom>
              <a:avLst/>
              <a:gdLst/>
              <a:ahLst/>
              <a:cxnLst>
                <a:cxn ang="0">
                  <a:pos x="28" y="77"/>
                </a:cxn>
                <a:cxn ang="0">
                  <a:pos x="12" y="71"/>
                </a:cxn>
                <a:cxn ang="0">
                  <a:pos x="0" y="65"/>
                </a:cxn>
                <a:cxn ang="0">
                  <a:pos x="0" y="0"/>
                </a:cxn>
                <a:cxn ang="0">
                  <a:pos x="12" y="0"/>
                </a:cxn>
                <a:cxn ang="0">
                  <a:pos x="28" y="5"/>
                </a:cxn>
                <a:cxn ang="0">
                  <a:pos x="28" y="77"/>
                </a:cxn>
              </a:cxnLst>
              <a:rect l="0" t="0" r="r" b="b"/>
              <a:pathLst>
                <a:path w="28" h="77">
                  <a:moveTo>
                    <a:pt x="28" y="77"/>
                  </a:moveTo>
                  <a:lnTo>
                    <a:pt x="12" y="71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5"/>
                  </a:lnTo>
                  <a:lnTo>
                    <a:pt x="28" y="7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58"/>
            <p:cNvSpPr>
              <a:spLocks/>
            </p:cNvSpPr>
            <p:nvPr/>
          </p:nvSpPr>
          <p:spPr bwMode="auto">
            <a:xfrm rot="5400000">
              <a:off x="2291" y="1636"/>
              <a:ext cx="58" cy="49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8" y="0"/>
                </a:cxn>
                <a:cxn ang="0">
                  <a:pos x="28" y="8"/>
                </a:cxn>
                <a:cxn ang="0">
                  <a:pos x="28" y="24"/>
                </a:cxn>
                <a:cxn ang="0">
                  <a:pos x="0" y="24"/>
                </a:cxn>
              </a:cxnLst>
              <a:rect l="0" t="0" r="r" b="b"/>
              <a:pathLst>
                <a:path w="28" h="24">
                  <a:moveTo>
                    <a:pt x="0" y="24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8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59"/>
            <p:cNvSpPr>
              <a:spLocks/>
            </p:cNvSpPr>
            <p:nvPr/>
          </p:nvSpPr>
          <p:spPr bwMode="auto">
            <a:xfrm rot="5400000">
              <a:off x="2439" y="1570"/>
              <a:ext cx="58" cy="181"/>
            </a:xfrm>
            <a:custGeom>
              <a:avLst/>
              <a:gdLst/>
              <a:ahLst/>
              <a:cxnLst>
                <a:cxn ang="0">
                  <a:pos x="28" y="88"/>
                </a:cxn>
                <a:cxn ang="0">
                  <a:pos x="0" y="8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4"/>
                </a:cxn>
                <a:cxn ang="0">
                  <a:pos x="28" y="88"/>
                </a:cxn>
              </a:cxnLst>
              <a:rect l="0" t="0" r="r" b="b"/>
              <a:pathLst>
                <a:path w="28" h="88">
                  <a:moveTo>
                    <a:pt x="28" y="88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8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0"/>
            <p:cNvSpPr>
              <a:spLocks/>
            </p:cNvSpPr>
            <p:nvPr/>
          </p:nvSpPr>
          <p:spPr bwMode="auto">
            <a:xfrm rot="5400000">
              <a:off x="2599" y="1633"/>
              <a:ext cx="9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61"/>
            <p:cNvSpPr>
              <a:spLocks/>
            </p:cNvSpPr>
            <p:nvPr/>
          </p:nvSpPr>
          <p:spPr bwMode="auto">
            <a:xfrm rot="5400000">
              <a:off x="4224" y="1640"/>
              <a:ext cx="33" cy="1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16" y="6"/>
                </a:cxn>
                <a:cxn ang="0">
                  <a:pos x="0" y="8"/>
                </a:cxn>
                <a:cxn ang="0">
                  <a:pos x="0" y="6"/>
                </a:cxn>
              </a:cxnLst>
              <a:rect l="0" t="0" r="r" b="b"/>
              <a:pathLst>
                <a:path w="16" h="8">
                  <a:moveTo>
                    <a:pt x="0" y="6"/>
                  </a:moveTo>
                  <a:lnTo>
                    <a:pt x="0" y="0"/>
                  </a:lnTo>
                  <a:lnTo>
                    <a:pt x="16" y="6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62"/>
            <p:cNvSpPr>
              <a:spLocks/>
            </p:cNvSpPr>
            <p:nvPr/>
          </p:nvSpPr>
          <p:spPr bwMode="auto">
            <a:xfrm rot="5400000">
              <a:off x="4257" y="1616"/>
              <a:ext cx="58" cy="90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0" y="41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28" y="38"/>
                </a:cxn>
              </a:cxnLst>
              <a:rect l="0" t="0" r="r" b="b"/>
              <a:pathLst>
                <a:path w="28" h="41">
                  <a:moveTo>
                    <a:pt x="28" y="38"/>
                  </a:moveTo>
                  <a:lnTo>
                    <a:pt x="0" y="41"/>
                  </a:lnTo>
                  <a:lnTo>
                    <a:pt x="0" y="6"/>
                  </a:lnTo>
                  <a:lnTo>
                    <a:pt x="0" y="2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63"/>
            <p:cNvSpPr>
              <a:spLocks/>
            </p:cNvSpPr>
            <p:nvPr/>
          </p:nvSpPr>
          <p:spPr bwMode="auto">
            <a:xfrm rot="5400000">
              <a:off x="4756" y="1603"/>
              <a:ext cx="58" cy="116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36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4"/>
                </a:cxn>
                <a:cxn ang="0">
                  <a:pos x="8" y="36"/>
                </a:cxn>
                <a:cxn ang="0">
                  <a:pos x="20" y="44"/>
                </a:cxn>
                <a:cxn ang="0">
                  <a:pos x="2" y="54"/>
                </a:cxn>
                <a:cxn ang="0">
                  <a:pos x="0" y="54"/>
                </a:cxn>
              </a:cxnLst>
              <a:rect l="0" t="0" r="r" b="b"/>
              <a:pathLst>
                <a:path w="28" h="54">
                  <a:moveTo>
                    <a:pt x="0" y="54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4"/>
                  </a:lnTo>
                  <a:lnTo>
                    <a:pt x="8" y="36"/>
                  </a:lnTo>
                  <a:lnTo>
                    <a:pt x="20" y="44"/>
                  </a:lnTo>
                  <a:lnTo>
                    <a:pt x="2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64"/>
            <p:cNvSpPr>
              <a:spLocks/>
            </p:cNvSpPr>
            <p:nvPr/>
          </p:nvSpPr>
          <p:spPr bwMode="auto">
            <a:xfrm rot="5400000">
              <a:off x="2072" y="1525"/>
              <a:ext cx="66" cy="148"/>
            </a:xfrm>
            <a:custGeom>
              <a:avLst/>
              <a:gdLst/>
              <a:ahLst/>
              <a:cxnLst>
                <a:cxn ang="0">
                  <a:pos x="30" y="69"/>
                </a:cxn>
                <a:cxn ang="0">
                  <a:pos x="26" y="65"/>
                </a:cxn>
                <a:cxn ang="0">
                  <a:pos x="0" y="57"/>
                </a:cxn>
                <a:cxn ang="0">
                  <a:pos x="0" y="23"/>
                </a:cxn>
                <a:cxn ang="0">
                  <a:pos x="0" y="17"/>
                </a:cxn>
                <a:cxn ang="0">
                  <a:pos x="4" y="1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30" y="4"/>
                </a:cxn>
                <a:cxn ang="0">
                  <a:pos x="30" y="23"/>
                </a:cxn>
                <a:cxn ang="0">
                  <a:pos x="30" y="65"/>
                </a:cxn>
                <a:cxn ang="0">
                  <a:pos x="30" y="69"/>
                </a:cxn>
              </a:cxnLst>
              <a:rect l="0" t="0" r="r" b="b"/>
              <a:pathLst>
                <a:path w="30" h="69">
                  <a:moveTo>
                    <a:pt x="30" y="69"/>
                  </a:moveTo>
                  <a:lnTo>
                    <a:pt x="26" y="65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0" y="4"/>
                  </a:lnTo>
                  <a:lnTo>
                    <a:pt x="30" y="23"/>
                  </a:lnTo>
                  <a:lnTo>
                    <a:pt x="30" y="65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65"/>
            <p:cNvSpPr>
              <a:spLocks/>
            </p:cNvSpPr>
            <p:nvPr/>
          </p:nvSpPr>
          <p:spPr bwMode="auto">
            <a:xfrm rot="5400000">
              <a:off x="2274" y="1578"/>
              <a:ext cx="66" cy="42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10"/>
                </a:cxn>
                <a:cxn ang="0">
                  <a:pos x="18" y="4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20"/>
                </a:cxn>
                <a:cxn ang="0">
                  <a:pos x="0" y="20"/>
                </a:cxn>
              </a:cxnLst>
              <a:rect l="0" t="0" r="r" b="b"/>
              <a:pathLst>
                <a:path w="30" h="20">
                  <a:moveTo>
                    <a:pt x="0" y="20"/>
                  </a:moveTo>
                  <a:lnTo>
                    <a:pt x="0" y="10"/>
                  </a:lnTo>
                  <a:lnTo>
                    <a:pt x="18" y="4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66"/>
            <p:cNvSpPr>
              <a:spLocks/>
            </p:cNvSpPr>
            <p:nvPr/>
          </p:nvSpPr>
          <p:spPr bwMode="auto">
            <a:xfrm rot="5400000">
              <a:off x="2443" y="1508"/>
              <a:ext cx="66" cy="182"/>
            </a:xfrm>
            <a:custGeom>
              <a:avLst/>
              <a:gdLst/>
              <a:ahLst/>
              <a:cxnLst>
                <a:cxn ang="0">
                  <a:pos x="30" y="86"/>
                </a:cxn>
                <a:cxn ang="0">
                  <a:pos x="0" y="84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30" y="6"/>
                </a:cxn>
                <a:cxn ang="0">
                  <a:pos x="30" y="86"/>
                </a:cxn>
              </a:cxnLst>
              <a:rect l="0" t="0" r="r" b="b"/>
              <a:pathLst>
                <a:path w="30" h="86">
                  <a:moveTo>
                    <a:pt x="30" y="86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30" y="8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67"/>
            <p:cNvSpPr>
              <a:spLocks/>
            </p:cNvSpPr>
            <p:nvPr/>
          </p:nvSpPr>
          <p:spPr bwMode="auto">
            <a:xfrm rot="5400000">
              <a:off x="2575" y="1582"/>
              <a:ext cx="66" cy="33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30" y="4"/>
                </a:cxn>
                <a:cxn ang="0">
                  <a:pos x="30" y="6"/>
                </a:cxn>
              </a:cxnLst>
              <a:rect l="0" t="0" r="r" b="b"/>
              <a:pathLst>
                <a:path w="30" h="12">
                  <a:moveTo>
                    <a:pt x="3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30" y="4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68"/>
            <p:cNvSpPr>
              <a:spLocks/>
            </p:cNvSpPr>
            <p:nvPr/>
          </p:nvSpPr>
          <p:spPr bwMode="auto">
            <a:xfrm rot="5400000">
              <a:off x="4166" y="1575"/>
              <a:ext cx="42" cy="24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16" y="8"/>
                </a:cxn>
                <a:cxn ang="0">
                  <a:pos x="0" y="14"/>
                </a:cxn>
                <a:cxn ang="0">
                  <a:pos x="0" y="8"/>
                </a:cxn>
              </a:cxnLst>
              <a:rect l="0" t="0" r="r" b="b"/>
              <a:pathLst>
                <a:path w="16" h="14">
                  <a:moveTo>
                    <a:pt x="0" y="8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0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69"/>
            <p:cNvSpPr>
              <a:spLocks/>
            </p:cNvSpPr>
            <p:nvPr/>
          </p:nvSpPr>
          <p:spPr bwMode="auto">
            <a:xfrm rot="5400000">
              <a:off x="4241" y="1541"/>
              <a:ext cx="66" cy="115"/>
            </a:xfrm>
            <a:custGeom>
              <a:avLst/>
              <a:gdLst/>
              <a:ahLst/>
              <a:cxnLst>
                <a:cxn ang="0">
                  <a:pos x="30" y="49"/>
                </a:cxn>
                <a:cxn ang="0">
                  <a:pos x="0" y="55"/>
                </a:cxn>
                <a:cxn ang="0">
                  <a:pos x="0" y="32"/>
                </a:cxn>
                <a:cxn ang="0">
                  <a:pos x="0" y="28"/>
                </a:cxn>
                <a:cxn ang="0">
                  <a:pos x="8" y="22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32"/>
                </a:cxn>
                <a:cxn ang="0">
                  <a:pos x="30" y="39"/>
                </a:cxn>
                <a:cxn ang="0">
                  <a:pos x="26" y="41"/>
                </a:cxn>
                <a:cxn ang="0">
                  <a:pos x="30" y="41"/>
                </a:cxn>
                <a:cxn ang="0">
                  <a:pos x="30" y="47"/>
                </a:cxn>
                <a:cxn ang="0">
                  <a:pos x="30" y="49"/>
                </a:cxn>
              </a:cxnLst>
              <a:rect l="0" t="0" r="r" b="b"/>
              <a:pathLst>
                <a:path w="30" h="55">
                  <a:moveTo>
                    <a:pt x="30" y="49"/>
                  </a:moveTo>
                  <a:lnTo>
                    <a:pt x="0" y="55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8" y="22"/>
                  </a:lnTo>
                  <a:lnTo>
                    <a:pt x="0" y="16"/>
                  </a:lnTo>
                  <a:lnTo>
                    <a:pt x="0" y="4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32"/>
                  </a:lnTo>
                  <a:lnTo>
                    <a:pt x="30" y="39"/>
                  </a:lnTo>
                  <a:lnTo>
                    <a:pt x="26" y="41"/>
                  </a:lnTo>
                  <a:lnTo>
                    <a:pt x="30" y="41"/>
                  </a:lnTo>
                  <a:lnTo>
                    <a:pt x="30" y="47"/>
                  </a:lnTo>
                  <a:lnTo>
                    <a:pt x="30" y="4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70"/>
            <p:cNvSpPr>
              <a:spLocks/>
            </p:cNvSpPr>
            <p:nvPr/>
          </p:nvSpPr>
          <p:spPr bwMode="auto">
            <a:xfrm rot="5400000">
              <a:off x="4752" y="1541"/>
              <a:ext cx="66" cy="116"/>
            </a:xfrm>
            <a:custGeom>
              <a:avLst/>
              <a:gdLst/>
              <a:ahLst/>
              <a:cxnLst>
                <a:cxn ang="0">
                  <a:pos x="30" y="54"/>
                </a:cxn>
                <a:cxn ang="0">
                  <a:pos x="0" y="56"/>
                </a:cxn>
                <a:cxn ang="0">
                  <a:pos x="0" y="28"/>
                </a:cxn>
                <a:cxn ang="0">
                  <a:pos x="0" y="20"/>
                </a:cxn>
                <a:cxn ang="0">
                  <a:pos x="6" y="18"/>
                </a:cxn>
                <a:cxn ang="0">
                  <a:pos x="10" y="10"/>
                </a:cxn>
                <a:cxn ang="0">
                  <a:pos x="16" y="0"/>
                </a:cxn>
                <a:cxn ang="0">
                  <a:pos x="30" y="0"/>
                </a:cxn>
                <a:cxn ang="0">
                  <a:pos x="30" y="28"/>
                </a:cxn>
                <a:cxn ang="0">
                  <a:pos x="30" y="54"/>
                </a:cxn>
              </a:cxnLst>
              <a:rect l="0" t="0" r="r" b="b"/>
              <a:pathLst>
                <a:path w="30" h="56">
                  <a:moveTo>
                    <a:pt x="30" y="54"/>
                  </a:moveTo>
                  <a:lnTo>
                    <a:pt x="0" y="56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10" y="10"/>
                  </a:lnTo>
                  <a:lnTo>
                    <a:pt x="16" y="0"/>
                  </a:lnTo>
                  <a:lnTo>
                    <a:pt x="30" y="0"/>
                  </a:lnTo>
                  <a:lnTo>
                    <a:pt x="30" y="28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71"/>
            <p:cNvSpPr>
              <a:spLocks/>
            </p:cNvSpPr>
            <p:nvPr/>
          </p:nvSpPr>
          <p:spPr bwMode="auto">
            <a:xfrm rot="5400000">
              <a:off x="2064" y="1491"/>
              <a:ext cx="66" cy="83"/>
            </a:xfrm>
            <a:custGeom>
              <a:avLst/>
              <a:gdLst/>
              <a:ahLst/>
              <a:cxnLst>
                <a:cxn ang="0">
                  <a:pos x="32" y="40"/>
                </a:cxn>
                <a:cxn ang="0">
                  <a:pos x="14" y="30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2" y="6"/>
                </a:cxn>
                <a:cxn ang="0">
                  <a:pos x="32" y="0"/>
                </a:cxn>
                <a:cxn ang="0">
                  <a:pos x="32" y="6"/>
                </a:cxn>
                <a:cxn ang="0">
                  <a:pos x="32" y="12"/>
                </a:cxn>
                <a:cxn ang="0">
                  <a:pos x="32" y="30"/>
                </a:cxn>
                <a:cxn ang="0">
                  <a:pos x="32" y="40"/>
                </a:cxn>
              </a:cxnLst>
              <a:rect l="0" t="0" r="r" b="b"/>
              <a:pathLst>
                <a:path w="32" h="40">
                  <a:moveTo>
                    <a:pt x="32" y="40"/>
                  </a:moveTo>
                  <a:lnTo>
                    <a:pt x="14" y="30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2" y="6"/>
                  </a:lnTo>
                  <a:lnTo>
                    <a:pt x="32" y="12"/>
                  </a:lnTo>
                  <a:lnTo>
                    <a:pt x="32" y="30"/>
                  </a:lnTo>
                  <a:lnTo>
                    <a:pt x="32" y="4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72"/>
            <p:cNvSpPr>
              <a:spLocks/>
            </p:cNvSpPr>
            <p:nvPr/>
          </p:nvSpPr>
          <p:spPr bwMode="auto">
            <a:xfrm rot="5400000">
              <a:off x="2126" y="1520"/>
              <a:ext cx="66" cy="25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32" y="6"/>
                </a:cxn>
                <a:cxn ang="0">
                  <a:pos x="32" y="13"/>
                </a:cxn>
              </a:cxnLst>
              <a:rect l="0" t="0" r="r" b="b"/>
              <a:pathLst>
                <a:path w="32" h="13">
                  <a:moveTo>
                    <a:pt x="32" y="13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32" y="2"/>
                  </a:lnTo>
                  <a:lnTo>
                    <a:pt x="32" y="6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73"/>
            <p:cNvSpPr>
              <a:spLocks/>
            </p:cNvSpPr>
            <p:nvPr/>
          </p:nvSpPr>
          <p:spPr bwMode="auto">
            <a:xfrm rot="5400000">
              <a:off x="2270" y="1525"/>
              <a:ext cx="66" cy="1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4"/>
                </a:cxn>
                <a:cxn ang="0">
                  <a:pos x="32" y="0"/>
                </a:cxn>
                <a:cxn ang="0">
                  <a:pos x="32" y="10"/>
                </a:cxn>
                <a:cxn ang="0">
                  <a:pos x="0" y="10"/>
                </a:cxn>
              </a:cxnLst>
              <a:rect l="0" t="0" r="r" b="b"/>
              <a:pathLst>
                <a:path w="32" h="10">
                  <a:moveTo>
                    <a:pt x="0" y="10"/>
                  </a:moveTo>
                  <a:lnTo>
                    <a:pt x="0" y="4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74"/>
            <p:cNvSpPr>
              <a:spLocks/>
            </p:cNvSpPr>
            <p:nvPr/>
          </p:nvSpPr>
          <p:spPr bwMode="auto">
            <a:xfrm rot="5400000">
              <a:off x="2443" y="1442"/>
              <a:ext cx="66" cy="182"/>
            </a:xfrm>
            <a:custGeom>
              <a:avLst/>
              <a:gdLst/>
              <a:ahLst/>
              <a:cxnLst>
                <a:cxn ang="0">
                  <a:pos x="32" y="86"/>
                </a:cxn>
                <a:cxn ang="0">
                  <a:pos x="28" y="86"/>
                </a:cxn>
                <a:cxn ang="0">
                  <a:pos x="14" y="76"/>
                </a:cxn>
                <a:cxn ang="0">
                  <a:pos x="0" y="74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32" y="8"/>
                </a:cxn>
                <a:cxn ang="0">
                  <a:pos x="32" y="86"/>
                </a:cxn>
              </a:cxnLst>
              <a:rect l="0" t="0" r="r" b="b"/>
              <a:pathLst>
                <a:path w="32" h="86">
                  <a:moveTo>
                    <a:pt x="32" y="86"/>
                  </a:moveTo>
                  <a:lnTo>
                    <a:pt x="28" y="86"/>
                  </a:lnTo>
                  <a:lnTo>
                    <a:pt x="14" y="76"/>
                  </a:lnTo>
                  <a:lnTo>
                    <a:pt x="0" y="74"/>
                  </a:lnTo>
                  <a:lnTo>
                    <a:pt x="0" y="0"/>
                  </a:lnTo>
                  <a:lnTo>
                    <a:pt x="32" y="2"/>
                  </a:lnTo>
                  <a:lnTo>
                    <a:pt x="32" y="8"/>
                  </a:lnTo>
                  <a:lnTo>
                    <a:pt x="32" y="8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75"/>
            <p:cNvSpPr>
              <a:spLocks/>
            </p:cNvSpPr>
            <p:nvPr/>
          </p:nvSpPr>
          <p:spPr bwMode="auto">
            <a:xfrm rot="5400000">
              <a:off x="2575" y="1508"/>
              <a:ext cx="66" cy="5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32" y="4"/>
                </a:cxn>
                <a:cxn ang="0">
                  <a:pos x="32" y="16"/>
                </a:cxn>
                <a:cxn ang="0">
                  <a:pos x="22" y="18"/>
                </a:cxn>
                <a:cxn ang="0">
                  <a:pos x="0" y="22"/>
                </a:cxn>
                <a:cxn ang="0">
                  <a:pos x="0" y="18"/>
                </a:cxn>
              </a:cxnLst>
              <a:rect l="0" t="0" r="r" b="b"/>
              <a:pathLst>
                <a:path w="32" h="22">
                  <a:moveTo>
                    <a:pt x="0" y="18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22" y="18"/>
                  </a:lnTo>
                  <a:lnTo>
                    <a:pt x="0" y="2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76"/>
            <p:cNvSpPr>
              <a:spLocks/>
            </p:cNvSpPr>
            <p:nvPr/>
          </p:nvSpPr>
          <p:spPr bwMode="auto">
            <a:xfrm rot="5400000">
              <a:off x="2830" y="1492"/>
              <a:ext cx="17" cy="33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12"/>
                </a:cxn>
                <a:cxn ang="0">
                  <a:pos x="0" y="14"/>
                </a:cxn>
                <a:cxn ang="0">
                  <a:pos x="0" y="12"/>
                </a:cxn>
              </a:cxnLst>
              <a:rect l="0" t="0" r="r" b="b"/>
              <a:pathLst>
                <a:path w="6" h="14">
                  <a:moveTo>
                    <a:pt x="0" y="1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77"/>
            <p:cNvSpPr>
              <a:spLocks/>
            </p:cNvSpPr>
            <p:nvPr/>
          </p:nvSpPr>
          <p:spPr bwMode="auto">
            <a:xfrm rot="5400000">
              <a:off x="4116" y="1493"/>
              <a:ext cx="9" cy="24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0" y="10"/>
                </a:cxn>
                <a:cxn ang="0">
                  <a:pos x="0" y="8"/>
                </a:cxn>
              </a:cxnLst>
              <a:rect l="0" t="0" r="r" b="b"/>
              <a:pathLst>
                <a:path w="4" h="10">
                  <a:moveTo>
                    <a:pt x="0" y="8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78"/>
            <p:cNvSpPr>
              <a:spLocks/>
            </p:cNvSpPr>
            <p:nvPr/>
          </p:nvSpPr>
          <p:spPr bwMode="auto">
            <a:xfrm rot="5400000">
              <a:off x="4179" y="1479"/>
              <a:ext cx="66" cy="107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26" y="4"/>
                </a:cxn>
                <a:cxn ang="0">
                  <a:pos x="32" y="0"/>
                </a:cxn>
                <a:cxn ang="0">
                  <a:pos x="32" y="4"/>
                </a:cxn>
                <a:cxn ang="0">
                  <a:pos x="32" y="13"/>
                </a:cxn>
                <a:cxn ang="0">
                  <a:pos x="32" y="27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2" y="43"/>
                </a:cxn>
                <a:cxn ang="0">
                  <a:pos x="14" y="47"/>
                </a:cxn>
                <a:cxn ang="0">
                  <a:pos x="0" y="51"/>
                </a:cxn>
                <a:cxn ang="0">
                  <a:pos x="0" y="47"/>
                </a:cxn>
              </a:cxnLst>
              <a:rect l="0" t="0" r="r" b="b"/>
              <a:pathLst>
                <a:path w="32" h="51">
                  <a:moveTo>
                    <a:pt x="0" y="47"/>
                  </a:moveTo>
                  <a:lnTo>
                    <a:pt x="0" y="13"/>
                  </a:lnTo>
                  <a:lnTo>
                    <a:pt x="0" y="8"/>
                  </a:lnTo>
                  <a:lnTo>
                    <a:pt x="26" y="4"/>
                  </a:lnTo>
                  <a:lnTo>
                    <a:pt x="32" y="0"/>
                  </a:lnTo>
                  <a:lnTo>
                    <a:pt x="32" y="4"/>
                  </a:lnTo>
                  <a:lnTo>
                    <a:pt x="32" y="13"/>
                  </a:lnTo>
                  <a:lnTo>
                    <a:pt x="32" y="27"/>
                  </a:lnTo>
                  <a:lnTo>
                    <a:pt x="30" y="29"/>
                  </a:lnTo>
                  <a:lnTo>
                    <a:pt x="32" y="29"/>
                  </a:lnTo>
                  <a:lnTo>
                    <a:pt x="32" y="43"/>
                  </a:lnTo>
                  <a:lnTo>
                    <a:pt x="14" y="47"/>
                  </a:lnTo>
                  <a:lnTo>
                    <a:pt x="0" y="5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79"/>
            <p:cNvSpPr>
              <a:spLocks/>
            </p:cNvSpPr>
            <p:nvPr/>
          </p:nvSpPr>
          <p:spPr bwMode="auto">
            <a:xfrm rot="5400000">
              <a:off x="4282" y="1516"/>
              <a:ext cx="66" cy="33"/>
            </a:xfrm>
            <a:custGeom>
              <a:avLst/>
              <a:gdLst/>
              <a:ahLst/>
              <a:cxnLst>
                <a:cxn ang="0">
                  <a:pos x="32" y="14"/>
                </a:cxn>
                <a:cxn ang="0">
                  <a:pos x="30" y="12"/>
                </a:cxn>
                <a:cxn ang="0">
                  <a:pos x="0" y="2"/>
                </a:cxn>
                <a:cxn ang="0">
                  <a:pos x="32" y="0"/>
                </a:cxn>
                <a:cxn ang="0">
                  <a:pos x="32" y="2"/>
                </a:cxn>
                <a:cxn ang="0">
                  <a:pos x="32" y="12"/>
                </a:cxn>
                <a:cxn ang="0">
                  <a:pos x="32" y="14"/>
                </a:cxn>
              </a:cxnLst>
              <a:rect l="0" t="0" r="r" b="b"/>
              <a:pathLst>
                <a:path w="32" h="14">
                  <a:moveTo>
                    <a:pt x="32" y="14"/>
                  </a:moveTo>
                  <a:lnTo>
                    <a:pt x="30" y="12"/>
                  </a:lnTo>
                  <a:lnTo>
                    <a:pt x="0" y="2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12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80"/>
            <p:cNvSpPr>
              <a:spLocks/>
            </p:cNvSpPr>
            <p:nvPr/>
          </p:nvSpPr>
          <p:spPr bwMode="auto">
            <a:xfrm rot="5400000">
              <a:off x="4715" y="1496"/>
              <a:ext cx="66" cy="74"/>
            </a:xfrm>
            <a:custGeom>
              <a:avLst/>
              <a:gdLst/>
              <a:ahLst/>
              <a:cxnLst>
                <a:cxn ang="0">
                  <a:pos x="32" y="36"/>
                </a:cxn>
                <a:cxn ang="0">
                  <a:pos x="0" y="40"/>
                </a:cxn>
                <a:cxn ang="0">
                  <a:pos x="0" y="8"/>
                </a:cxn>
                <a:cxn ang="0">
                  <a:pos x="32" y="0"/>
                </a:cxn>
                <a:cxn ang="0">
                  <a:pos x="32" y="8"/>
                </a:cxn>
                <a:cxn ang="0">
                  <a:pos x="32" y="36"/>
                </a:cxn>
              </a:cxnLst>
              <a:rect l="0" t="0" r="r" b="b"/>
              <a:pathLst>
                <a:path w="32" h="40">
                  <a:moveTo>
                    <a:pt x="32" y="36"/>
                  </a:moveTo>
                  <a:lnTo>
                    <a:pt x="0" y="4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81"/>
            <p:cNvSpPr>
              <a:spLocks/>
            </p:cNvSpPr>
            <p:nvPr/>
          </p:nvSpPr>
          <p:spPr bwMode="auto">
            <a:xfrm rot="5400000">
              <a:off x="1834" y="1426"/>
              <a:ext cx="24" cy="41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14"/>
                </a:cxn>
                <a:cxn ang="0">
                  <a:pos x="10" y="22"/>
                </a:cxn>
                <a:cxn ang="0">
                  <a:pos x="0" y="22"/>
                </a:cxn>
              </a:cxnLst>
              <a:rect l="0" t="0" r="r" b="b"/>
              <a:pathLst>
                <a:path w="10" h="22">
                  <a:moveTo>
                    <a:pt x="0" y="2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14"/>
                  </a:lnTo>
                  <a:lnTo>
                    <a:pt x="1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82"/>
            <p:cNvSpPr>
              <a:spLocks/>
            </p:cNvSpPr>
            <p:nvPr/>
          </p:nvSpPr>
          <p:spPr bwMode="auto">
            <a:xfrm rot="5400000">
              <a:off x="1920" y="1422"/>
              <a:ext cx="16" cy="41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6" y="7"/>
                </a:cxn>
                <a:cxn ang="0">
                  <a:pos x="6" y="15"/>
                </a:cxn>
                <a:cxn ang="0">
                  <a:pos x="0" y="21"/>
                </a:cxn>
                <a:cxn ang="0">
                  <a:pos x="0" y="15"/>
                </a:cxn>
              </a:cxnLst>
              <a:rect l="0" t="0" r="r" b="b"/>
              <a:pathLst>
                <a:path w="6" h="21">
                  <a:moveTo>
                    <a:pt x="0" y="15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6" y="7"/>
                  </a:lnTo>
                  <a:lnTo>
                    <a:pt x="6" y="15"/>
                  </a:lnTo>
                  <a:lnTo>
                    <a:pt x="0" y="2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83"/>
            <p:cNvSpPr>
              <a:spLocks/>
            </p:cNvSpPr>
            <p:nvPr/>
          </p:nvSpPr>
          <p:spPr bwMode="auto">
            <a:xfrm rot="5400000">
              <a:off x="2093" y="1480"/>
              <a:ext cx="24" cy="16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0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6"/>
                </a:cxn>
              </a:cxnLst>
              <a:rect l="0" t="0" r="r" b="b"/>
              <a:pathLst>
                <a:path w="11" h="6">
                  <a:moveTo>
                    <a:pt x="11" y="6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84"/>
            <p:cNvSpPr>
              <a:spLocks/>
            </p:cNvSpPr>
            <p:nvPr/>
          </p:nvSpPr>
          <p:spPr bwMode="auto">
            <a:xfrm rot="5400000">
              <a:off x="2138" y="1451"/>
              <a:ext cx="65" cy="33"/>
            </a:xfrm>
            <a:custGeom>
              <a:avLst/>
              <a:gdLst/>
              <a:ahLst/>
              <a:cxnLst>
                <a:cxn ang="0">
                  <a:pos x="29" y="13"/>
                </a:cxn>
                <a:cxn ang="0">
                  <a:pos x="0" y="13"/>
                </a:cxn>
                <a:cxn ang="0">
                  <a:pos x="0" y="0"/>
                </a:cxn>
                <a:cxn ang="0">
                  <a:pos x="29" y="2"/>
                </a:cxn>
                <a:cxn ang="0">
                  <a:pos x="29" y="8"/>
                </a:cxn>
                <a:cxn ang="0">
                  <a:pos x="29" y="13"/>
                </a:cxn>
              </a:cxnLst>
              <a:rect l="0" t="0" r="r" b="b"/>
              <a:pathLst>
                <a:path w="29" h="13">
                  <a:moveTo>
                    <a:pt x="2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9" y="2"/>
                  </a:lnTo>
                  <a:lnTo>
                    <a:pt x="29" y="8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85"/>
            <p:cNvSpPr>
              <a:spLocks/>
            </p:cNvSpPr>
            <p:nvPr/>
          </p:nvSpPr>
          <p:spPr bwMode="auto">
            <a:xfrm rot="5400000">
              <a:off x="2216" y="1439"/>
              <a:ext cx="8" cy="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86"/>
            <p:cNvSpPr>
              <a:spLocks/>
            </p:cNvSpPr>
            <p:nvPr/>
          </p:nvSpPr>
          <p:spPr bwMode="auto">
            <a:xfrm rot="5400000">
              <a:off x="2262" y="1459"/>
              <a:ext cx="65" cy="17"/>
            </a:xfrm>
            <a:custGeom>
              <a:avLst/>
              <a:gdLst/>
              <a:ahLst/>
              <a:cxnLst>
                <a:cxn ang="0">
                  <a:pos x="29" y="8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9" y="0"/>
                </a:cxn>
                <a:cxn ang="0">
                  <a:pos x="29" y="6"/>
                </a:cxn>
                <a:cxn ang="0">
                  <a:pos x="29" y="8"/>
                </a:cxn>
              </a:cxnLst>
              <a:rect l="0" t="0" r="r" b="b"/>
              <a:pathLst>
                <a:path w="29" h="10">
                  <a:moveTo>
                    <a:pt x="29" y="8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9" y="0"/>
                  </a:lnTo>
                  <a:lnTo>
                    <a:pt x="29" y="6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7"/>
            <p:cNvSpPr>
              <a:spLocks/>
            </p:cNvSpPr>
            <p:nvPr/>
          </p:nvSpPr>
          <p:spPr bwMode="auto">
            <a:xfrm rot="5400000">
              <a:off x="2447" y="1390"/>
              <a:ext cx="65" cy="156"/>
            </a:xfrm>
            <a:custGeom>
              <a:avLst/>
              <a:gdLst/>
              <a:ahLst/>
              <a:cxnLst>
                <a:cxn ang="0">
                  <a:pos x="29" y="74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8"/>
                </a:cxn>
                <a:cxn ang="0">
                  <a:pos x="29" y="74"/>
                </a:cxn>
              </a:cxnLst>
              <a:rect l="0" t="0" r="r" b="b"/>
              <a:pathLst>
                <a:path w="29" h="74">
                  <a:moveTo>
                    <a:pt x="29" y="74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7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8"/>
            <p:cNvSpPr>
              <a:spLocks/>
            </p:cNvSpPr>
            <p:nvPr/>
          </p:nvSpPr>
          <p:spPr bwMode="auto">
            <a:xfrm rot="5400000">
              <a:off x="2563" y="1439"/>
              <a:ext cx="65" cy="57"/>
            </a:xfrm>
            <a:custGeom>
              <a:avLst/>
              <a:gdLst/>
              <a:ahLst/>
              <a:cxnLst>
                <a:cxn ang="0">
                  <a:pos x="29" y="24"/>
                </a:cxn>
                <a:cxn ang="0">
                  <a:pos x="0" y="27"/>
                </a:cxn>
                <a:cxn ang="0">
                  <a:pos x="0" y="0"/>
                </a:cxn>
                <a:cxn ang="0">
                  <a:pos x="29" y="2"/>
                </a:cxn>
                <a:cxn ang="0">
                  <a:pos x="29" y="4"/>
                </a:cxn>
                <a:cxn ang="0">
                  <a:pos x="29" y="24"/>
                </a:cxn>
              </a:cxnLst>
              <a:rect l="0" t="0" r="r" b="b"/>
              <a:pathLst>
                <a:path w="29" h="27">
                  <a:moveTo>
                    <a:pt x="29" y="2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9"/>
            <p:cNvSpPr>
              <a:spLocks/>
            </p:cNvSpPr>
            <p:nvPr/>
          </p:nvSpPr>
          <p:spPr bwMode="auto">
            <a:xfrm rot="5400000">
              <a:off x="2641" y="1443"/>
              <a:ext cx="24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0"/>
            <p:cNvSpPr>
              <a:spLocks/>
            </p:cNvSpPr>
            <p:nvPr/>
          </p:nvSpPr>
          <p:spPr bwMode="auto">
            <a:xfrm rot="5400000">
              <a:off x="2802" y="1381"/>
              <a:ext cx="65" cy="173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14" y="12"/>
                </a:cxn>
                <a:cxn ang="0">
                  <a:pos x="16" y="20"/>
                </a:cxn>
                <a:cxn ang="0">
                  <a:pos x="18" y="30"/>
                </a:cxn>
                <a:cxn ang="0">
                  <a:pos x="29" y="36"/>
                </a:cxn>
                <a:cxn ang="0">
                  <a:pos x="29" y="50"/>
                </a:cxn>
                <a:cxn ang="0">
                  <a:pos x="22" y="56"/>
                </a:cxn>
                <a:cxn ang="0">
                  <a:pos x="8" y="64"/>
                </a:cxn>
                <a:cxn ang="0">
                  <a:pos x="8" y="73"/>
                </a:cxn>
                <a:cxn ang="0">
                  <a:pos x="0" y="79"/>
                </a:cxn>
                <a:cxn ang="0">
                  <a:pos x="0" y="73"/>
                </a:cxn>
              </a:cxnLst>
              <a:rect l="0" t="0" r="r" b="b"/>
              <a:pathLst>
                <a:path w="29" h="79">
                  <a:moveTo>
                    <a:pt x="0" y="7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4" y="12"/>
                  </a:lnTo>
                  <a:lnTo>
                    <a:pt x="16" y="20"/>
                  </a:lnTo>
                  <a:lnTo>
                    <a:pt x="18" y="30"/>
                  </a:lnTo>
                  <a:lnTo>
                    <a:pt x="29" y="36"/>
                  </a:lnTo>
                  <a:lnTo>
                    <a:pt x="29" y="50"/>
                  </a:lnTo>
                  <a:lnTo>
                    <a:pt x="22" y="56"/>
                  </a:lnTo>
                  <a:lnTo>
                    <a:pt x="8" y="64"/>
                  </a:lnTo>
                  <a:lnTo>
                    <a:pt x="8" y="73"/>
                  </a:lnTo>
                  <a:lnTo>
                    <a:pt x="0" y="79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91"/>
            <p:cNvSpPr>
              <a:spLocks/>
            </p:cNvSpPr>
            <p:nvPr/>
          </p:nvSpPr>
          <p:spPr bwMode="auto">
            <a:xfrm rot="5400000">
              <a:off x="4138" y="1389"/>
              <a:ext cx="65" cy="157"/>
            </a:xfrm>
            <a:custGeom>
              <a:avLst/>
              <a:gdLst/>
              <a:ahLst/>
              <a:cxnLst>
                <a:cxn ang="0">
                  <a:pos x="29" y="65"/>
                </a:cxn>
                <a:cxn ang="0">
                  <a:pos x="0" y="71"/>
                </a:cxn>
                <a:cxn ang="0">
                  <a:pos x="0" y="39"/>
                </a:cxn>
                <a:cxn ang="0">
                  <a:pos x="0" y="33"/>
                </a:cxn>
                <a:cxn ang="0">
                  <a:pos x="12" y="29"/>
                </a:cxn>
                <a:cxn ang="0">
                  <a:pos x="0" y="25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2" y="11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29" y="0"/>
                </a:cxn>
                <a:cxn ang="0">
                  <a:pos x="29" y="5"/>
                </a:cxn>
                <a:cxn ang="0">
                  <a:pos x="29" y="21"/>
                </a:cxn>
                <a:cxn ang="0">
                  <a:pos x="29" y="39"/>
                </a:cxn>
                <a:cxn ang="0">
                  <a:pos x="29" y="43"/>
                </a:cxn>
                <a:cxn ang="0">
                  <a:pos x="22" y="47"/>
                </a:cxn>
                <a:cxn ang="0">
                  <a:pos x="29" y="55"/>
                </a:cxn>
                <a:cxn ang="0">
                  <a:pos x="29" y="63"/>
                </a:cxn>
                <a:cxn ang="0">
                  <a:pos x="29" y="65"/>
                </a:cxn>
              </a:cxnLst>
              <a:rect l="0" t="0" r="r" b="b"/>
              <a:pathLst>
                <a:path w="29" h="71">
                  <a:moveTo>
                    <a:pt x="29" y="65"/>
                  </a:moveTo>
                  <a:lnTo>
                    <a:pt x="0" y="71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12" y="29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2" y="11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29" y="0"/>
                  </a:lnTo>
                  <a:lnTo>
                    <a:pt x="29" y="5"/>
                  </a:lnTo>
                  <a:lnTo>
                    <a:pt x="29" y="21"/>
                  </a:lnTo>
                  <a:lnTo>
                    <a:pt x="29" y="39"/>
                  </a:lnTo>
                  <a:lnTo>
                    <a:pt x="29" y="43"/>
                  </a:lnTo>
                  <a:lnTo>
                    <a:pt x="22" y="47"/>
                  </a:lnTo>
                  <a:lnTo>
                    <a:pt x="29" y="55"/>
                  </a:lnTo>
                  <a:lnTo>
                    <a:pt x="29" y="63"/>
                  </a:lnTo>
                  <a:lnTo>
                    <a:pt x="29" y="6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92"/>
            <p:cNvSpPr>
              <a:spLocks/>
            </p:cNvSpPr>
            <p:nvPr/>
          </p:nvSpPr>
          <p:spPr bwMode="auto">
            <a:xfrm rot="5400000">
              <a:off x="4323" y="1500"/>
              <a:ext cx="0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93"/>
            <p:cNvSpPr>
              <a:spLocks/>
            </p:cNvSpPr>
            <p:nvPr/>
          </p:nvSpPr>
          <p:spPr bwMode="auto">
            <a:xfrm rot="5400000">
              <a:off x="4707" y="1430"/>
              <a:ext cx="65" cy="75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8"/>
                </a:cxn>
                <a:cxn ang="0">
                  <a:pos x="28" y="0"/>
                </a:cxn>
                <a:cxn ang="0">
                  <a:pos x="29" y="0"/>
                </a:cxn>
                <a:cxn ang="0">
                  <a:pos x="29" y="8"/>
                </a:cxn>
                <a:cxn ang="0">
                  <a:pos x="29" y="32"/>
                </a:cxn>
                <a:cxn ang="0">
                  <a:pos x="4" y="34"/>
                </a:cxn>
                <a:cxn ang="0">
                  <a:pos x="0" y="34"/>
                </a:cxn>
              </a:cxnLst>
              <a:rect l="0" t="0" r="r" b="b"/>
              <a:pathLst>
                <a:path w="29" h="34">
                  <a:moveTo>
                    <a:pt x="0" y="34"/>
                  </a:moveTo>
                  <a:lnTo>
                    <a:pt x="0" y="8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32"/>
                  </a:lnTo>
                  <a:lnTo>
                    <a:pt x="4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94"/>
            <p:cNvSpPr>
              <a:spLocks/>
            </p:cNvSpPr>
            <p:nvPr/>
          </p:nvSpPr>
          <p:spPr bwMode="auto">
            <a:xfrm rot="5400000">
              <a:off x="1866" y="1336"/>
              <a:ext cx="58" cy="140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0" y="31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8" y="6"/>
                </a:cxn>
                <a:cxn ang="0">
                  <a:pos x="30" y="8"/>
                </a:cxn>
                <a:cxn ang="0">
                  <a:pos x="30" y="29"/>
                </a:cxn>
                <a:cxn ang="0">
                  <a:pos x="22" y="31"/>
                </a:cxn>
                <a:cxn ang="0">
                  <a:pos x="28" y="41"/>
                </a:cxn>
                <a:cxn ang="0">
                  <a:pos x="30" y="45"/>
                </a:cxn>
                <a:cxn ang="0">
                  <a:pos x="30" y="67"/>
                </a:cxn>
                <a:cxn ang="0">
                  <a:pos x="0" y="67"/>
                </a:cxn>
              </a:cxnLst>
              <a:rect l="0" t="0" r="r" b="b"/>
              <a:pathLst>
                <a:path w="30" h="67">
                  <a:moveTo>
                    <a:pt x="0" y="67"/>
                  </a:moveTo>
                  <a:lnTo>
                    <a:pt x="0" y="3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0" y="29"/>
                  </a:lnTo>
                  <a:lnTo>
                    <a:pt x="22" y="31"/>
                  </a:lnTo>
                  <a:lnTo>
                    <a:pt x="28" y="41"/>
                  </a:lnTo>
                  <a:lnTo>
                    <a:pt x="30" y="45"/>
                  </a:lnTo>
                  <a:lnTo>
                    <a:pt x="3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95"/>
            <p:cNvSpPr>
              <a:spLocks/>
            </p:cNvSpPr>
            <p:nvPr/>
          </p:nvSpPr>
          <p:spPr bwMode="auto">
            <a:xfrm rot="5400000">
              <a:off x="2121" y="1377"/>
              <a:ext cx="58" cy="5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0" y="15"/>
                </a:cxn>
                <a:cxn ang="0">
                  <a:pos x="18" y="19"/>
                </a:cxn>
                <a:cxn ang="0">
                  <a:pos x="0" y="27"/>
                </a:cxn>
                <a:cxn ang="0">
                  <a:pos x="0" y="19"/>
                </a:cxn>
              </a:cxnLst>
              <a:rect l="0" t="0" r="r" b="b"/>
              <a:pathLst>
                <a:path w="30" h="27">
                  <a:moveTo>
                    <a:pt x="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0" y="15"/>
                  </a:lnTo>
                  <a:lnTo>
                    <a:pt x="18" y="19"/>
                  </a:lnTo>
                  <a:lnTo>
                    <a:pt x="0" y="2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96"/>
            <p:cNvSpPr>
              <a:spLocks/>
            </p:cNvSpPr>
            <p:nvPr/>
          </p:nvSpPr>
          <p:spPr bwMode="auto">
            <a:xfrm rot="5400000">
              <a:off x="2188" y="1393"/>
              <a:ext cx="58" cy="25"/>
            </a:xfrm>
            <a:custGeom>
              <a:avLst/>
              <a:gdLst/>
              <a:ahLst/>
              <a:cxnLst>
                <a:cxn ang="0">
                  <a:pos x="30" y="8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30" y="6"/>
                </a:cxn>
                <a:cxn ang="0">
                  <a:pos x="30" y="8"/>
                </a:cxn>
              </a:cxnLst>
              <a:rect l="0" t="0" r="r" b="b"/>
              <a:pathLst>
                <a:path w="30" h="10">
                  <a:moveTo>
                    <a:pt x="30" y="8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30" y="6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97"/>
            <p:cNvSpPr>
              <a:spLocks/>
            </p:cNvSpPr>
            <p:nvPr/>
          </p:nvSpPr>
          <p:spPr bwMode="auto">
            <a:xfrm rot="5400000">
              <a:off x="2241" y="1373"/>
              <a:ext cx="58" cy="6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8"/>
                </a:cxn>
                <a:cxn ang="0">
                  <a:pos x="2" y="12"/>
                </a:cxn>
                <a:cxn ang="0">
                  <a:pos x="14" y="22"/>
                </a:cxn>
                <a:cxn ang="0">
                  <a:pos x="0" y="30"/>
                </a:cxn>
                <a:cxn ang="0">
                  <a:pos x="0" y="22"/>
                </a:cxn>
              </a:cxnLst>
              <a:rect l="0" t="0" r="r" b="b"/>
              <a:pathLst>
                <a:path w="30" h="30">
                  <a:moveTo>
                    <a:pt x="0" y="2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8"/>
                  </a:lnTo>
                  <a:lnTo>
                    <a:pt x="2" y="12"/>
                  </a:lnTo>
                  <a:lnTo>
                    <a:pt x="14" y="22"/>
                  </a:lnTo>
                  <a:lnTo>
                    <a:pt x="0" y="3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98"/>
            <p:cNvSpPr>
              <a:spLocks/>
            </p:cNvSpPr>
            <p:nvPr/>
          </p:nvSpPr>
          <p:spPr bwMode="auto">
            <a:xfrm rot="5400000">
              <a:off x="2641" y="1146"/>
              <a:ext cx="58" cy="520"/>
            </a:xfrm>
            <a:custGeom>
              <a:avLst/>
              <a:gdLst/>
              <a:ahLst/>
              <a:cxnLst>
                <a:cxn ang="0">
                  <a:pos x="30" y="244"/>
                </a:cxn>
                <a:cxn ang="0">
                  <a:pos x="2" y="242"/>
                </a:cxn>
                <a:cxn ang="0">
                  <a:pos x="16" y="232"/>
                </a:cxn>
                <a:cxn ang="0">
                  <a:pos x="0" y="228"/>
                </a:cxn>
                <a:cxn ang="0">
                  <a:pos x="0" y="68"/>
                </a:cxn>
                <a:cxn ang="0">
                  <a:pos x="0" y="60"/>
                </a:cxn>
                <a:cxn ang="0">
                  <a:pos x="2" y="60"/>
                </a:cxn>
                <a:cxn ang="0">
                  <a:pos x="6" y="52"/>
                </a:cxn>
                <a:cxn ang="0">
                  <a:pos x="8" y="42"/>
                </a:cxn>
                <a:cxn ang="0">
                  <a:pos x="0" y="4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30" y="4"/>
                </a:cxn>
                <a:cxn ang="0">
                  <a:pos x="30" y="68"/>
                </a:cxn>
                <a:cxn ang="0">
                  <a:pos x="30" y="83"/>
                </a:cxn>
                <a:cxn ang="0">
                  <a:pos x="26" y="85"/>
                </a:cxn>
                <a:cxn ang="0">
                  <a:pos x="4" y="95"/>
                </a:cxn>
                <a:cxn ang="0">
                  <a:pos x="4" y="101"/>
                </a:cxn>
                <a:cxn ang="0">
                  <a:pos x="18" y="111"/>
                </a:cxn>
                <a:cxn ang="0">
                  <a:pos x="0" y="119"/>
                </a:cxn>
                <a:cxn ang="0">
                  <a:pos x="30" y="127"/>
                </a:cxn>
                <a:cxn ang="0">
                  <a:pos x="30" y="131"/>
                </a:cxn>
                <a:cxn ang="0">
                  <a:pos x="10" y="137"/>
                </a:cxn>
                <a:cxn ang="0">
                  <a:pos x="30" y="143"/>
                </a:cxn>
                <a:cxn ang="0">
                  <a:pos x="30" y="170"/>
                </a:cxn>
                <a:cxn ang="0">
                  <a:pos x="12" y="172"/>
                </a:cxn>
                <a:cxn ang="0">
                  <a:pos x="30" y="172"/>
                </a:cxn>
                <a:cxn ang="0">
                  <a:pos x="30" y="242"/>
                </a:cxn>
                <a:cxn ang="0">
                  <a:pos x="30" y="244"/>
                </a:cxn>
              </a:cxnLst>
              <a:rect l="0" t="0" r="r" b="b"/>
              <a:pathLst>
                <a:path w="30" h="244">
                  <a:moveTo>
                    <a:pt x="30" y="244"/>
                  </a:moveTo>
                  <a:lnTo>
                    <a:pt x="2" y="242"/>
                  </a:lnTo>
                  <a:lnTo>
                    <a:pt x="16" y="232"/>
                  </a:lnTo>
                  <a:lnTo>
                    <a:pt x="0" y="228"/>
                  </a:lnTo>
                  <a:lnTo>
                    <a:pt x="0" y="68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6" y="52"/>
                  </a:lnTo>
                  <a:lnTo>
                    <a:pt x="8" y="42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0" y="4"/>
                  </a:lnTo>
                  <a:lnTo>
                    <a:pt x="30" y="68"/>
                  </a:lnTo>
                  <a:lnTo>
                    <a:pt x="30" y="83"/>
                  </a:lnTo>
                  <a:lnTo>
                    <a:pt x="26" y="85"/>
                  </a:lnTo>
                  <a:lnTo>
                    <a:pt x="4" y="95"/>
                  </a:lnTo>
                  <a:lnTo>
                    <a:pt x="4" y="101"/>
                  </a:lnTo>
                  <a:lnTo>
                    <a:pt x="18" y="111"/>
                  </a:lnTo>
                  <a:lnTo>
                    <a:pt x="0" y="119"/>
                  </a:lnTo>
                  <a:lnTo>
                    <a:pt x="30" y="127"/>
                  </a:lnTo>
                  <a:lnTo>
                    <a:pt x="30" y="131"/>
                  </a:lnTo>
                  <a:lnTo>
                    <a:pt x="10" y="137"/>
                  </a:lnTo>
                  <a:lnTo>
                    <a:pt x="30" y="143"/>
                  </a:lnTo>
                  <a:lnTo>
                    <a:pt x="30" y="170"/>
                  </a:lnTo>
                  <a:lnTo>
                    <a:pt x="12" y="172"/>
                  </a:lnTo>
                  <a:lnTo>
                    <a:pt x="30" y="172"/>
                  </a:lnTo>
                  <a:lnTo>
                    <a:pt x="30" y="242"/>
                  </a:lnTo>
                  <a:lnTo>
                    <a:pt x="30" y="24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99"/>
            <p:cNvSpPr>
              <a:spLocks/>
            </p:cNvSpPr>
            <p:nvPr/>
          </p:nvSpPr>
          <p:spPr bwMode="auto">
            <a:xfrm rot="5400000">
              <a:off x="3961" y="1376"/>
              <a:ext cx="8" cy="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00"/>
            <p:cNvSpPr>
              <a:spLocks/>
            </p:cNvSpPr>
            <p:nvPr/>
          </p:nvSpPr>
          <p:spPr bwMode="auto">
            <a:xfrm rot="5400000">
              <a:off x="4051" y="1311"/>
              <a:ext cx="58" cy="190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0" y="36"/>
                </a:cxn>
                <a:cxn ang="0">
                  <a:pos x="12" y="30"/>
                </a:cxn>
                <a:cxn ang="0">
                  <a:pos x="6" y="22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4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0" y="14"/>
                </a:cxn>
                <a:cxn ang="0">
                  <a:pos x="30" y="38"/>
                </a:cxn>
                <a:cxn ang="0">
                  <a:pos x="22" y="40"/>
                </a:cxn>
                <a:cxn ang="0">
                  <a:pos x="26" y="48"/>
                </a:cxn>
                <a:cxn ang="0">
                  <a:pos x="28" y="58"/>
                </a:cxn>
                <a:cxn ang="0">
                  <a:pos x="20" y="65"/>
                </a:cxn>
                <a:cxn ang="0">
                  <a:pos x="4" y="73"/>
                </a:cxn>
                <a:cxn ang="0">
                  <a:pos x="6" y="83"/>
                </a:cxn>
                <a:cxn ang="0">
                  <a:pos x="0" y="89"/>
                </a:cxn>
                <a:cxn ang="0">
                  <a:pos x="0" y="83"/>
                </a:cxn>
              </a:cxnLst>
              <a:rect l="0" t="0" r="r" b="b"/>
              <a:pathLst>
                <a:path w="30" h="89">
                  <a:moveTo>
                    <a:pt x="0" y="83"/>
                  </a:moveTo>
                  <a:lnTo>
                    <a:pt x="0" y="36"/>
                  </a:lnTo>
                  <a:lnTo>
                    <a:pt x="12" y="30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26" y="48"/>
                  </a:lnTo>
                  <a:lnTo>
                    <a:pt x="28" y="58"/>
                  </a:lnTo>
                  <a:lnTo>
                    <a:pt x="20" y="65"/>
                  </a:lnTo>
                  <a:lnTo>
                    <a:pt x="4" y="73"/>
                  </a:lnTo>
                  <a:lnTo>
                    <a:pt x="6" y="83"/>
                  </a:lnTo>
                  <a:lnTo>
                    <a:pt x="0" y="89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01"/>
            <p:cNvSpPr>
              <a:spLocks/>
            </p:cNvSpPr>
            <p:nvPr/>
          </p:nvSpPr>
          <p:spPr bwMode="auto">
            <a:xfrm rot="5400000">
              <a:off x="4195" y="1414"/>
              <a:ext cx="17" cy="2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0" y="6"/>
                </a:cxn>
                <a:cxn ang="0">
                  <a:pos x="10" y="0"/>
                </a:cxn>
                <a:cxn ang="0">
                  <a:pos x="10" y="6"/>
                </a:cxn>
                <a:cxn ang="0">
                  <a:pos x="10" y="10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0" y="6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02"/>
            <p:cNvSpPr>
              <a:spLocks/>
            </p:cNvSpPr>
            <p:nvPr/>
          </p:nvSpPr>
          <p:spPr bwMode="auto">
            <a:xfrm rot="5400000">
              <a:off x="4220" y="1414"/>
              <a:ext cx="33" cy="9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4"/>
                </a:cxn>
              </a:cxnLst>
              <a:rect l="0" t="0" r="r" b="b"/>
              <a:pathLst>
                <a:path w="16" h="4">
                  <a:moveTo>
                    <a:pt x="16" y="4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03"/>
            <p:cNvSpPr>
              <a:spLocks/>
            </p:cNvSpPr>
            <p:nvPr/>
          </p:nvSpPr>
          <p:spPr bwMode="auto">
            <a:xfrm rot="5400000">
              <a:off x="4702" y="1377"/>
              <a:ext cx="58" cy="58"/>
            </a:xfrm>
            <a:custGeom>
              <a:avLst/>
              <a:gdLst/>
              <a:ahLst/>
              <a:cxnLst>
                <a:cxn ang="0">
                  <a:pos x="30" y="26"/>
                </a:cxn>
                <a:cxn ang="0">
                  <a:pos x="16" y="26"/>
                </a:cxn>
                <a:cxn ang="0">
                  <a:pos x="0" y="26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26"/>
                </a:cxn>
              </a:cxnLst>
              <a:rect l="0" t="0" r="r" b="b"/>
              <a:pathLst>
                <a:path w="30" h="26">
                  <a:moveTo>
                    <a:pt x="30" y="26"/>
                  </a:moveTo>
                  <a:lnTo>
                    <a:pt x="16" y="26"/>
                  </a:lnTo>
                  <a:lnTo>
                    <a:pt x="0" y="26"/>
                  </a:lnTo>
                  <a:lnTo>
                    <a:pt x="0" y="8"/>
                  </a:lnTo>
                  <a:lnTo>
                    <a:pt x="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2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04"/>
            <p:cNvSpPr>
              <a:spLocks/>
            </p:cNvSpPr>
            <p:nvPr/>
          </p:nvSpPr>
          <p:spPr bwMode="auto">
            <a:xfrm rot="5400000">
              <a:off x="1878" y="1291"/>
              <a:ext cx="33" cy="140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0" y="15"/>
                </a:cxn>
                <a:cxn ang="0">
                  <a:pos x="0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15"/>
                </a:cxn>
                <a:cxn ang="0">
                  <a:pos x="16" y="67"/>
                </a:cxn>
                <a:cxn ang="0">
                  <a:pos x="0" y="67"/>
                </a:cxn>
              </a:cxnLst>
              <a:rect l="0" t="0" r="r" b="b"/>
              <a:pathLst>
                <a:path w="16" h="67">
                  <a:moveTo>
                    <a:pt x="0" y="67"/>
                  </a:moveTo>
                  <a:lnTo>
                    <a:pt x="0" y="15"/>
                  </a:lnTo>
                  <a:lnTo>
                    <a:pt x="0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5"/>
                  </a:lnTo>
                  <a:lnTo>
                    <a:pt x="16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05"/>
            <p:cNvSpPr>
              <a:spLocks/>
            </p:cNvSpPr>
            <p:nvPr/>
          </p:nvSpPr>
          <p:spPr bwMode="auto">
            <a:xfrm rot="5400000">
              <a:off x="2138" y="1319"/>
              <a:ext cx="33" cy="83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17"/>
                </a:cxn>
                <a:cxn ang="0">
                  <a:pos x="1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12"/>
                </a:cxn>
                <a:cxn ang="0">
                  <a:pos x="16" y="29"/>
                </a:cxn>
                <a:cxn ang="0">
                  <a:pos x="12" y="31"/>
                </a:cxn>
                <a:cxn ang="0">
                  <a:pos x="0" y="35"/>
                </a:cxn>
                <a:cxn ang="0">
                  <a:pos x="0" y="31"/>
                </a:cxn>
              </a:cxnLst>
              <a:rect l="0" t="0" r="r" b="b"/>
              <a:pathLst>
                <a:path w="16" h="35">
                  <a:moveTo>
                    <a:pt x="0" y="31"/>
                  </a:moveTo>
                  <a:lnTo>
                    <a:pt x="0" y="17"/>
                  </a:lnTo>
                  <a:lnTo>
                    <a:pt x="1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12"/>
                  </a:lnTo>
                  <a:lnTo>
                    <a:pt x="16" y="29"/>
                  </a:lnTo>
                  <a:lnTo>
                    <a:pt x="12" y="31"/>
                  </a:lnTo>
                  <a:lnTo>
                    <a:pt x="0" y="3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06"/>
            <p:cNvSpPr>
              <a:spLocks/>
            </p:cNvSpPr>
            <p:nvPr/>
          </p:nvSpPr>
          <p:spPr bwMode="auto">
            <a:xfrm rot="5400000">
              <a:off x="2217" y="1364"/>
              <a:ext cx="0" cy="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10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407"/>
            <p:cNvSpPr>
              <a:spLocks/>
            </p:cNvSpPr>
            <p:nvPr/>
          </p:nvSpPr>
          <p:spPr bwMode="auto">
            <a:xfrm rot="5400000">
              <a:off x="2261" y="1320"/>
              <a:ext cx="33" cy="82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0" y="3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6" y="12"/>
                </a:cxn>
                <a:cxn ang="0">
                  <a:pos x="16" y="14"/>
                </a:cxn>
                <a:cxn ang="0">
                  <a:pos x="16" y="40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lnTo>
                    <a:pt x="0" y="38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4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08"/>
            <p:cNvSpPr>
              <a:spLocks/>
            </p:cNvSpPr>
            <p:nvPr/>
          </p:nvSpPr>
          <p:spPr bwMode="auto">
            <a:xfrm rot="5400000">
              <a:off x="2604" y="1183"/>
              <a:ext cx="33" cy="355"/>
            </a:xfrm>
            <a:custGeom>
              <a:avLst/>
              <a:gdLst/>
              <a:ahLst/>
              <a:cxnLst>
                <a:cxn ang="0">
                  <a:pos x="16" y="168"/>
                </a:cxn>
                <a:cxn ang="0">
                  <a:pos x="4" y="164"/>
                </a:cxn>
                <a:cxn ang="0">
                  <a:pos x="16" y="154"/>
                </a:cxn>
                <a:cxn ang="0">
                  <a:pos x="0" y="152"/>
                </a:cxn>
                <a:cxn ang="0">
                  <a:pos x="0" y="25"/>
                </a:cxn>
                <a:cxn ang="0">
                  <a:pos x="0" y="23"/>
                </a:cxn>
                <a:cxn ang="0">
                  <a:pos x="10" y="17"/>
                </a:cxn>
                <a:cxn ang="0">
                  <a:pos x="4" y="8"/>
                </a:cxn>
                <a:cxn ang="0">
                  <a:pos x="16" y="0"/>
                </a:cxn>
                <a:cxn ang="0">
                  <a:pos x="16" y="8"/>
                </a:cxn>
                <a:cxn ang="0">
                  <a:pos x="16" y="25"/>
                </a:cxn>
                <a:cxn ang="0">
                  <a:pos x="16" y="164"/>
                </a:cxn>
                <a:cxn ang="0">
                  <a:pos x="16" y="168"/>
                </a:cxn>
              </a:cxnLst>
              <a:rect l="0" t="0" r="r" b="b"/>
              <a:pathLst>
                <a:path w="16" h="168">
                  <a:moveTo>
                    <a:pt x="16" y="168"/>
                  </a:moveTo>
                  <a:lnTo>
                    <a:pt x="4" y="164"/>
                  </a:lnTo>
                  <a:lnTo>
                    <a:pt x="16" y="154"/>
                  </a:lnTo>
                  <a:lnTo>
                    <a:pt x="0" y="152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0" y="17"/>
                  </a:lnTo>
                  <a:lnTo>
                    <a:pt x="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25"/>
                  </a:lnTo>
                  <a:lnTo>
                    <a:pt x="16" y="164"/>
                  </a:lnTo>
                  <a:lnTo>
                    <a:pt x="16" y="16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09"/>
            <p:cNvSpPr>
              <a:spLocks/>
            </p:cNvSpPr>
            <p:nvPr/>
          </p:nvSpPr>
          <p:spPr bwMode="auto">
            <a:xfrm rot="5400000">
              <a:off x="2888" y="1311"/>
              <a:ext cx="33" cy="99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0" y="42"/>
                </a:cxn>
                <a:cxn ang="0">
                  <a:pos x="0" y="40"/>
                </a:cxn>
                <a:cxn ang="0">
                  <a:pos x="0" y="36"/>
                </a:cxn>
                <a:cxn ang="0">
                  <a:pos x="4" y="30"/>
                </a:cxn>
                <a:cxn ang="0">
                  <a:pos x="0" y="30"/>
                </a:cxn>
                <a:cxn ang="0">
                  <a:pos x="0" y="0"/>
                </a:cxn>
                <a:cxn ang="0">
                  <a:pos x="16" y="6"/>
                </a:cxn>
                <a:cxn ang="0">
                  <a:pos x="16" y="40"/>
                </a:cxn>
                <a:cxn ang="0">
                  <a:pos x="16" y="46"/>
                </a:cxn>
              </a:cxnLst>
              <a:rect l="0" t="0" r="r" b="b"/>
              <a:pathLst>
                <a:path w="16" h="46">
                  <a:moveTo>
                    <a:pt x="16" y="46"/>
                  </a:move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6" y="6"/>
                  </a:lnTo>
                  <a:lnTo>
                    <a:pt x="16" y="40"/>
                  </a:lnTo>
                  <a:lnTo>
                    <a:pt x="16" y="4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10"/>
            <p:cNvSpPr>
              <a:spLocks/>
            </p:cNvSpPr>
            <p:nvPr/>
          </p:nvSpPr>
          <p:spPr bwMode="auto">
            <a:xfrm rot="5400000">
              <a:off x="4010" y="1278"/>
              <a:ext cx="33" cy="165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37"/>
                </a:cxn>
                <a:cxn ang="0">
                  <a:pos x="0" y="31"/>
                </a:cxn>
                <a:cxn ang="0">
                  <a:pos x="6" y="29"/>
                </a:cxn>
                <a:cxn ang="0">
                  <a:pos x="14" y="22"/>
                </a:cxn>
                <a:cxn ang="0">
                  <a:pos x="8" y="12"/>
                </a:cxn>
                <a:cxn ang="0">
                  <a:pos x="4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6" y="37"/>
                </a:cxn>
                <a:cxn ang="0">
                  <a:pos x="16" y="53"/>
                </a:cxn>
                <a:cxn ang="0">
                  <a:pos x="14" y="55"/>
                </a:cxn>
                <a:cxn ang="0">
                  <a:pos x="16" y="61"/>
                </a:cxn>
                <a:cxn ang="0">
                  <a:pos x="16" y="65"/>
                </a:cxn>
                <a:cxn ang="0">
                  <a:pos x="2" y="73"/>
                </a:cxn>
                <a:cxn ang="0">
                  <a:pos x="0" y="75"/>
                </a:cxn>
                <a:cxn ang="0">
                  <a:pos x="0" y="73"/>
                </a:cxn>
              </a:cxnLst>
              <a:rect l="0" t="0" r="r" b="b"/>
              <a:pathLst>
                <a:path w="16" h="75">
                  <a:moveTo>
                    <a:pt x="0" y="73"/>
                  </a:moveTo>
                  <a:lnTo>
                    <a:pt x="0" y="37"/>
                  </a:lnTo>
                  <a:lnTo>
                    <a:pt x="0" y="31"/>
                  </a:lnTo>
                  <a:lnTo>
                    <a:pt x="6" y="29"/>
                  </a:lnTo>
                  <a:lnTo>
                    <a:pt x="14" y="22"/>
                  </a:lnTo>
                  <a:lnTo>
                    <a:pt x="8" y="12"/>
                  </a:lnTo>
                  <a:lnTo>
                    <a:pt x="4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6" y="37"/>
                  </a:lnTo>
                  <a:lnTo>
                    <a:pt x="16" y="53"/>
                  </a:lnTo>
                  <a:lnTo>
                    <a:pt x="14" y="55"/>
                  </a:lnTo>
                  <a:lnTo>
                    <a:pt x="16" y="61"/>
                  </a:lnTo>
                  <a:lnTo>
                    <a:pt x="16" y="65"/>
                  </a:lnTo>
                  <a:lnTo>
                    <a:pt x="2" y="73"/>
                  </a:lnTo>
                  <a:lnTo>
                    <a:pt x="0" y="75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11"/>
            <p:cNvSpPr>
              <a:spLocks/>
            </p:cNvSpPr>
            <p:nvPr/>
          </p:nvSpPr>
          <p:spPr bwMode="auto">
            <a:xfrm rot="5400000">
              <a:off x="4146" y="1373"/>
              <a:ext cx="0" cy="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12"/>
            <p:cNvSpPr>
              <a:spLocks/>
            </p:cNvSpPr>
            <p:nvPr/>
          </p:nvSpPr>
          <p:spPr bwMode="auto">
            <a:xfrm rot="5400000">
              <a:off x="4710" y="1344"/>
              <a:ext cx="25" cy="42"/>
            </a:xfrm>
            <a:custGeom>
              <a:avLst/>
              <a:gdLst/>
              <a:ahLst/>
              <a:cxnLst>
                <a:cxn ang="0">
                  <a:pos x="10" y="20"/>
                </a:cxn>
                <a:cxn ang="0">
                  <a:pos x="0" y="12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12"/>
                </a:cxn>
                <a:cxn ang="0">
                  <a:pos x="10" y="20"/>
                </a:cxn>
              </a:cxnLst>
              <a:rect l="0" t="0" r="r" b="b"/>
              <a:pathLst>
                <a:path w="10" h="20">
                  <a:moveTo>
                    <a:pt x="10" y="20"/>
                  </a:moveTo>
                  <a:lnTo>
                    <a:pt x="0" y="12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12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13"/>
            <p:cNvSpPr>
              <a:spLocks/>
            </p:cNvSpPr>
            <p:nvPr/>
          </p:nvSpPr>
          <p:spPr bwMode="auto">
            <a:xfrm rot="5400000">
              <a:off x="1882" y="1262"/>
              <a:ext cx="33" cy="132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3"/>
                </a:cxn>
                <a:cxn ang="0">
                  <a:pos x="0" y="43"/>
                </a:cxn>
                <a:cxn ang="0">
                  <a:pos x="4" y="35"/>
                </a:cxn>
                <a:cxn ang="0">
                  <a:pos x="6" y="25"/>
                </a:cxn>
                <a:cxn ang="0">
                  <a:pos x="2" y="17"/>
                </a:cxn>
                <a:cxn ang="0">
                  <a:pos x="4" y="9"/>
                </a:cxn>
                <a:cxn ang="0">
                  <a:pos x="16" y="0"/>
                </a:cxn>
                <a:cxn ang="0">
                  <a:pos x="16" y="9"/>
                </a:cxn>
                <a:cxn ang="0">
                  <a:pos x="16" y="53"/>
                </a:cxn>
                <a:cxn ang="0">
                  <a:pos x="16" y="61"/>
                </a:cxn>
                <a:cxn ang="0">
                  <a:pos x="0" y="61"/>
                </a:cxn>
              </a:cxnLst>
              <a:rect l="0" t="0" r="r" b="b"/>
              <a:pathLst>
                <a:path w="16" h="61">
                  <a:moveTo>
                    <a:pt x="0" y="61"/>
                  </a:moveTo>
                  <a:lnTo>
                    <a:pt x="0" y="53"/>
                  </a:lnTo>
                  <a:lnTo>
                    <a:pt x="0" y="43"/>
                  </a:lnTo>
                  <a:lnTo>
                    <a:pt x="4" y="35"/>
                  </a:lnTo>
                  <a:lnTo>
                    <a:pt x="6" y="25"/>
                  </a:lnTo>
                  <a:lnTo>
                    <a:pt x="2" y="17"/>
                  </a:lnTo>
                  <a:lnTo>
                    <a:pt x="4" y="9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16" y="53"/>
                  </a:lnTo>
                  <a:lnTo>
                    <a:pt x="16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14"/>
            <p:cNvSpPr>
              <a:spLocks/>
            </p:cNvSpPr>
            <p:nvPr/>
          </p:nvSpPr>
          <p:spPr bwMode="auto">
            <a:xfrm rot="5400000">
              <a:off x="2109" y="1307"/>
              <a:ext cx="33" cy="41"/>
            </a:xfrm>
            <a:custGeom>
              <a:avLst/>
              <a:gdLst/>
              <a:ahLst/>
              <a:cxnLst>
                <a:cxn ang="0">
                  <a:pos x="16" y="18"/>
                </a:cxn>
                <a:cxn ang="0">
                  <a:pos x="0" y="18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6" y="18"/>
                </a:cxn>
              </a:cxnLst>
              <a:rect l="0" t="0" r="r" b="b"/>
              <a:pathLst>
                <a:path w="16" h="18">
                  <a:moveTo>
                    <a:pt x="16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415"/>
            <p:cNvSpPr>
              <a:spLocks/>
            </p:cNvSpPr>
            <p:nvPr/>
          </p:nvSpPr>
          <p:spPr bwMode="auto">
            <a:xfrm rot="5400000">
              <a:off x="2179" y="1327"/>
              <a:ext cx="17" cy="17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416"/>
            <p:cNvSpPr>
              <a:spLocks/>
            </p:cNvSpPr>
            <p:nvPr/>
          </p:nvSpPr>
          <p:spPr bwMode="auto">
            <a:xfrm rot="5400000">
              <a:off x="2257" y="1291"/>
              <a:ext cx="33" cy="74"/>
            </a:xfrm>
            <a:custGeom>
              <a:avLst/>
              <a:gdLst/>
              <a:ahLst/>
              <a:cxnLst>
                <a:cxn ang="0">
                  <a:pos x="16" y="38"/>
                </a:cxn>
                <a:cxn ang="0">
                  <a:pos x="10" y="32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6" y="22"/>
                </a:cxn>
                <a:cxn ang="0">
                  <a:pos x="16" y="32"/>
                </a:cxn>
                <a:cxn ang="0">
                  <a:pos x="16" y="38"/>
                </a:cxn>
              </a:cxnLst>
              <a:rect l="0" t="0" r="r" b="b"/>
              <a:pathLst>
                <a:path w="16" h="38">
                  <a:moveTo>
                    <a:pt x="16" y="38"/>
                  </a:moveTo>
                  <a:lnTo>
                    <a:pt x="10" y="3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4"/>
                  </a:lnTo>
                  <a:lnTo>
                    <a:pt x="0" y="2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6" y="22"/>
                  </a:lnTo>
                  <a:lnTo>
                    <a:pt x="16" y="32"/>
                  </a:lnTo>
                  <a:lnTo>
                    <a:pt x="16" y="3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417"/>
            <p:cNvSpPr>
              <a:spLocks/>
            </p:cNvSpPr>
            <p:nvPr/>
          </p:nvSpPr>
          <p:spPr bwMode="auto">
            <a:xfrm rot="5400000">
              <a:off x="2599" y="1188"/>
              <a:ext cx="33" cy="280"/>
            </a:xfrm>
            <a:custGeom>
              <a:avLst/>
              <a:gdLst/>
              <a:ahLst/>
              <a:cxnLst>
                <a:cxn ang="0">
                  <a:pos x="16" y="129"/>
                </a:cxn>
                <a:cxn ang="0">
                  <a:pos x="0" y="131"/>
                </a:cxn>
                <a:cxn ang="0">
                  <a:pos x="0" y="89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12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12"/>
                </a:cxn>
                <a:cxn ang="0">
                  <a:pos x="16" y="89"/>
                </a:cxn>
                <a:cxn ang="0">
                  <a:pos x="16" y="97"/>
                </a:cxn>
                <a:cxn ang="0">
                  <a:pos x="16" y="129"/>
                </a:cxn>
              </a:cxnLst>
              <a:rect l="0" t="0" r="r" b="b"/>
              <a:pathLst>
                <a:path w="16" h="131">
                  <a:moveTo>
                    <a:pt x="16" y="129"/>
                  </a:moveTo>
                  <a:lnTo>
                    <a:pt x="0" y="131"/>
                  </a:lnTo>
                  <a:lnTo>
                    <a:pt x="0" y="89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12"/>
                  </a:lnTo>
                  <a:lnTo>
                    <a:pt x="16" y="89"/>
                  </a:lnTo>
                  <a:lnTo>
                    <a:pt x="16" y="97"/>
                  </a:lnTo>
                  <a:lnTo>
                    <a:pt x="16" y="12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18"/>
            <p:cNvSpPr>
              <a:spLocks/>
            </p:cNvSpPr>
            <p:nvPr/>
          </p:nvSpPr>
          <p:spPr bwMode="auto">
            <a:xfrm rot="5400000">
              <a:off x="2851" y="1331"/>
              <a:ext cx="17" cy="9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19"/>
            <p:cNvSpPr>
              <a:spLocks/>
            </p:cNvSpPr>
            <p:nvPr/>
          </p:nvSpPr>
          <p:spPr bwMode="auto">
            <a:xfrm rot="5400000">
              <a:off x="2929" y="1270"/>
              <a:ext cx="33" cy="116"/>
            </a:xfrm>
            <a:custGeom>
              <a:avLst/>
              <a:gdLst/>
              <a:ahLst/>
              <a:cxnLst>
                <a:cxn ang="0">
                  <a:pos x="16" y="55"/>
                </a:cxn>
                <a:cxn ang="0">
                  <a:pos x="0" y="51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4" y="4"/>
                </a:cxn>
                <a:cxn ang="0">
                  <a:pos x="10" y="13"/>
                </a:cxn>
                <a:cxn ang="0">
                  <a:pos x="6" y="21"/>
                </a:cxn>
                <a:cxn ang="0">
                  <a:pos x="16" y="25"/>
                </a:cxn>
                <a:cxn ang="0">
                  <a:pos x="16" y="31"/>
                </a:cxn>
                <a:cxn ang="0">
                  <a:pos x="16" y="55"/>
                </a:cxn>
              </a:cxnLst>
              <a:rect l="0" t="0" r="r" b="b"/>
              <a:pathLst>
                <a:path w="16" h="55">
                  <a:moveTo>
                    <a:pt x="16" y="55"/>
                  </a:moveTo>
                  <a:lnTo>
                    <a:pt x="0" y="51"/>
                  </a:lnTo>
                  <a:lnTo>
                    <a:pt x="0" y="4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0" y="13"/>
                  </a:lnTo>
                  <a:lnTo>
                    <a:pt x="6" y="21"/>
                  </a:lnTo>
                  <a:lnTo>
                    <a:pt x="16" y="25"/>
                  </a:lnTo>
                  <a:lnTo>
                    <a:pt x="16" y="31"/>
                  </a:lnTo>
                  <a:lnTo>
                    <a:pt x="16" y="5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20"/>
            <p:cNvSpPr>
              <a:spLocks/>
            </p:cNvSpPr>
            <p:nvPr/>
          </p:nvSpPr>
          <p:spPr bwMode="auto">
            <a:xfrm rot="5400000">
              <a:off x="3952" y="1253"/>
              <a:ext cx="33" cy="149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0" y="42"/>
                </a:cxn>
                <a:cxn ang="0">
                  <a:pos x="0" y="34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4" y="16"/>
                </a:cxn>
                <a:cxn ang="0">
                  <a:pos x="0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24"/>
                </a:cxn>
                <a:cxn ang="0">
                  <a:pos x="16" y="42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12" y="58"/>
                </a:cxn>
                <a:cxn ang="0">
                  <a:pos x="8" y="68"/>
                </a:cxn>
                <a:cxn ang="0">
                  <a:pos x="0" y="72"/>
                </a:cxn>
                <a:cxn ang="0">
                  <a:pos x="0" y="68"/>
                </a:cxn>
              </a:cxnLst>
              <a:rect l="0" t="0" r="r" b="b"/>
              <a:pathLst>
                <a:path w="16" h="72">
                  <a:moveTo>
                    <a:pt x="0" y="68"/>
                  </a:moveTo>
                  <a:lnTo>
                    <a:pt x="0" y="42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0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24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12" y="58"/>
                  </a:lnTo>
                  <a:lnTo>
                    <a:pt x="8" y="68"/>
                  </a:lnTo>
                  <a:lnTo>
                    <a:pt x="0" y="72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21"/>
            <p:cNvSpPr>
              <a:spLocks/>
            </p:cNvSpPr>
            <p:nvPr/>
          </p:nvSpPr>
          <p:spPr bwMode="auto">
            <a:xfrm rot="5400000">
              <a:off x="1846" y="1290"/>
              <a:ext cx="8" cy="33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0"/>
                </a:cxn>
                <a:cxn ang="0">
                  <a:pos x="2" y="0"/>
                </a:cxn>
                <a:cxn ang="0">
                  <a:pos x="2" y="10"/>
                </a:cxn>
                <a:cxn ang="0">
                  <a:pos x="2" y="18"/>
                </a:cxn>
                <a:cxn ang="0">
                  <a:pos x="0" y="18"/>
                </a:cxn>
              </a:cxnLst>
              <a:rect l="0" t="0" r="r" b="b"/>
              <a:pathLst>
                <a:path w="2" h="18">
                  <a:moveTo>
                    <a:pt x="0" y="18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2" y="10"/>
                  </a:lnTo>
                  <a:lnTo>
                    <a:pt x="2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422"/>
            <p:cNvSpPr>
              <a:spLocks/>
            </p:cNvSpPr>
            <p:nvPr/>
          </p:nvSpPr>
          <p:spPr bwMode="auto">
            <a:xfrm rot="5400000">
              <a:off x="2113" y="1270"/>
              <a:ext cx="33" cy="4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18"/>
                </a:cxn>
                <a:cxn ang="0">
                  <a:pos x="5" y="20"/>
                </a:cxn>
                <a:cxn ang="0">
                  <a:pos x="0" y="22"/>
                </a:cxn>
                <a:cxn ang="0">
                  <a:pos x="0" y="20"/>
                </a:cxn>
              </a:cxnLst>
              <a:rect l="0" t="0" r="r" b="b"/>
              <a:pathLst>
                <a:path w="13" h="22">
                  <a:moveTo>
                    <a:pt x="0" y="20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18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23"/>
            <p:cNvSpPr>
              <a:spLocks/>
            </p:cNvSpPr>
            <p:nvPr/>
          </p:nvSpPr>
          <p:spPr bwMode="auto">
            <a:xfrm rot="5400000">
              <a:off x="2302" y="1262"/>
              <a:ext cx="33" cy="66"/>
            </a:xfrm>
            <a:custGeom>
              <a:avLst/>
              <a:gdLst/>
              <a:ahLst/>
              <a:cxnLst>
                <a:cxn ang="0">
                  <a:pos x="13" y="34"/>
                </a:cxn>
                <a:cxn ang="0">
                  <a:pos x="11" y="30"/>
                </a:cxn>
                <a:cxn ang="0">
                  <a:pos x="0" y="2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9" y="4"/>
                </a:cxn>
                <a:cxn ang="0">
                  <a:pos x="9" y="14"/>
                </a:cxn>
                <a:cxn ang="0">
                  <a:pos x="13" y="18"/>
                </a:cxn>
                <a:cxn ang="0">
                  <a:pos x="13" y="30"/>
                </a:cxn>
                <a:cxn ang="0">
                  <a:pos x="13" y="34"/>
                </a:cxn>
              </a:cxnLst>
              <a:rect l="0" t="0" r="r" b="b"/>
              <a:pathLst>
                <a:path w="13" h="34">
                  <a:moveTo>
                    <a:pt x="13" y="34"/>
                  </a:moveTo>
                  <a:lnTo>
                    <a:pt x="11" y="30"/>
                  </a:lnTo>
                  <a:lnTo>
                    <a:pt x="0" y="20"/>
                  </a:lnTo>
                  <a:lnTo>
                    <a:pt x="0" y="4"/>
                  </a:lnTo>
                  <a:lnTo>
                    <a:pt x="0" y="0"/>
                  </a:lnTo>
                  <a:lnTo>
                    <a:pt x="9" y="4"/>
                  </a:lnTo>
                  <a:lnTo>
                    <a:pt x="9" y="14"/>
                  </a:lnTo>
                  <a:lnTo>
                    <a:pt x="13" y="18"/>
                  </a:lnTo>
                  <a:lnTo>
                    <a:pt x="13" y="30"/>
                  </a:lnTo>
                  <a:lnTo>
                    <a:pt x="13" y="3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24"/>
            <p:cNvSpPr>
              <a:spLocks/>
            </p:cNvSpPr>
            <p:nvPr/>
          </p:nvSpPr>
          <p:spPr bwMode="auto">
            <a:xfrm rot="5400000">
              <a:off x="2414" y="1282"/>
              <a:ext cx="8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5"/>
            <p:cNvSpPr>
              <a:spLocks/>
            </p:cNvSpPr>
            <p:nvPr/>
          </p:nvSpPr>
          <p:spPr bwMode="auto">
            <a:xfrm rot="5400000">
              <a:off x="2488" y="1241"/>
              <a:ext cx="33" cy="107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42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3" y="8"/>
                </a:cxn>
                <a:cxn ang="0">
                  <a:pos x="13" y="42"/>
                </a:cxn>
                <a:cxn ang="0">
                  <a:pos x="5" y="42"/>
                </a:cxn>
                <a:cxn ang="0">
                  <a:pos x="0" y="52"/>
                </a:cxn>
              </a:cxnLst>
              <a:rect l="0" t="0" r="r" b="b"/>
              <a:pathLst>
                <a:path w="13" h="52">
                  <a:moveTo>
                    <a:pt x="0" y="52"/>
                  </a:moveTo>
                  <a:lnTo>
                    <a:pt x="0" y="42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3" y="8"/>
                  </a:lnTo>
                  <a:lnTo>
                    <a:pt x="13" y="42"/>
                  </a:lnTo>
                  <a:lnTo>
                    <a:pt x="5" y="4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26"/>
            <p:cNvSpPr>
              <a:spLocks/>
            </p:cNvSpPr>
            <p:nvPr/>
          </p:nvSpPr>
          <p:spPr bwMode="auto">
            <a:xfrm rot="5400000">
              <a:off x="2628" y="1208"/>
              <a:ext cx="33" cy="174"/>
            </a:xfrm>
            <a:custGeom>
              <a:avLst/>
              <a:gdLst/>
              <a:ahLst/>
              <a:cxnLst>
                <a:cxn ang="0">
                  <a:pos x="13" y="81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4" y="20"/>
                </a:cxn>
                <a:cxn ang="0">
                  <a:pos x="5" y="10"/>
                </a:cxn>
                <a:cxn ang="0">
                  <a:pos x="5" y="4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28"/>
                </a:cxn>
                <a:cxn ang="0">
                  <a:pos x="13" y="81"/>
                </a:cxn>
              </a:cxnLst>
              <a:rect l="0" t="0" r="r" b="b"/>
              <a:pathLst>
                <a:path w="13" h="81">
                  <a:moveTo>
                    <a:pt x="13" y="81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4" y="20"/>
                  </a:lnTo>
                  <a:lnTo>
                    <a:pt x="5" y="10"/>
                  </a:lnTo>
                  <a:lnTo>
                    <a:pt x="5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28"/>
                  </a:lnTo>
                  <a:lnTo>
                    <a:pt x="13" y="8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27"/>
            <p:cNvSpPr>
              <a:spLocks/>
            </p:cNvSpPr>
            <p:nvPr/>
          </p:nvSpPr>
          <p:spPr bwMode="auto">
            <a:xfrm rot="5400000">
              <a:off x="2909" y="1216"/>
              <a:ext cx="33" cy="157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13" y="4"/>
                </a:cxn>
                <a:cxn ang="0">
                  <a:pos x="13" y="8"/>
                </a:cxn>
                <a:cxn ang="0">
                  <a:pos x="13" y="55"/>
                </a:cxn>
                <a:cxn ang="0">
                  <a:pos x="2" y="59"/>
                </a:cxn>
                <a:cxn ang="0">
                  <a:pos x="5" y="69"/>
                </a:cxn>
                <a:cxn ang="0">
                  <a:pos x="0" y="73"/>
                </a:cxn>
                <a:cxn ang="0">
                  <a:pos x="0" y="69"/>
                </a:cxn>
              </a:cxnLst>
              <a:rect l="0" t="0" r="r" b="b"/>
              <a:pathLst>
                <a:path w="13" h="73">
                  <a:moveTo>
                    <a:pt x="0" y="6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13" y="4"/>
                  </a:lnTo>
                  <a:lnTo>
                    <a:pt x="13" y="8"/>
                  </a:lnTo>
                  <a:lnTo>
                    <a:pt x="13" y="55"/>
                  </a:lnTo>
                  <a:lnTo>
                    <a:pt x="2" y="59"/>
                  </a:lnTo>
                  <a:lnTo>
                    <a:pt x="5" y="69"/>
                  </a:lnTo>
                  <a:lnTo>
                    <a:pt x="0" y="73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28"/>
            <p:cNvSpPr>
              <a:spLocks/>
            </p:cNvSpPr>
            <p:nvPr/>
          </p:nvSpPr>
          <p:spPr bwMode="auto">
            <a:xfrm rot="5400000">
              <a:off x="3041" y="1265"/>
              <a:ext cx="8" cy="3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4"/>
                </a:cxn>
              </a:cxnLst>
              <a:rect l="0" t="0" r="r" b="b"/>
              <a:pathLst>
                <a:path w="4" h="16">
                  <a:moveTo>
                    <a:pt x="0" y="1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29"/>
            <p:cNvSpPr>
              <a:spLocks/>
            </p:cNvSpPr>
            <p:nvPr/>
          </p:nvSpPr>
          <p:spPr bwMode="auto">
            <a:xfrm rot="5400000">
              <a:off x="3894" y="1237"/>
              <a:ext cx="33" cy="116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6"/>
                </a:cxn>
                <a:cxn ang="0">
                  <a:pos x="2" y="8"/>
                </a:cxn>
                <a:cxn ang="0">
                  <a:pos x="13" y="0"/>
                </a:cxn>
                <a:cxn ang="0">
                  <a:pos x="13" y="8"/>
                </a:cxn>
                <a:cxn ang="0">
                  <a:pos x="13" y="34"/>
                </a:cxn>
                <a:cxn ang="0">
                  <a:pos x="13" y="38"/>
                </a:cxn>
                <a:cxn ang="0">
                  <a:pos x="2" y="4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0" y="52"/>
                </a:cxn>
              </a:cxnLst>
              <a:rect l="0" t="0" r="r" b="b"/>
              <a:pathLst>
                <a:path w="13" h="54">
                  <a:moveTo>
                    <a:pt x="0" y="52"/>
                  </a:moveTo>
                  <a:lnTo>
                    <a:pt x="0" y="34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6"/>
                  </a:lnTo>
                  <a:lnTo>
                    <a:pt x="2" y="8"/>
                  </a:lnTo>
                  <a:lnTo>
                    <a:pt x="13" y="0"/>
                  </a:lnTo>
                  <a:lnTo>
                    <a:pt x="13" y="8"/>
                  </a:lnTo>
                  <a:lnTo>
                    <a:pt x="13" y="34"/>
                  </a:lnTo>
                  <a:lnTo>
                    <a:pt x="13" y="38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30"/>
            <p:cNvSpPr>
              <a:spLocks/>
            </p:cNvSpPr>
            <p:nvPr/>
          </p:nvSpPr>
          <p:spPr bwMode="auto">
            <a:xfrm rot="5400000">
              <a:off x="3977" y="1295"/>
              <a:ext cx="8" cy="24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4" y="8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31"/>
            <p:cNvSpPr>
              <a:spLocks/>
            </p:cNvSpPr>
            <p:nvPr/>
          </p:nvSpPr>
          <p:spPr bwMode="auto">
            <a:xfrm rot="5400000">
              <a:off x="2121" y="1245"/>
              <a:ext cx="17" cy="4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0" y="2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0"/>
                </a:cxn>
              </a:cxnLst>
              <a:rect l="0" t="0" r="r" b="b"/>
              <a:pathLst>
                <a:path w="8" h="22">
                  <a:moveTo>
                    <a:pt x="8" y="20"/>
                  </a:moveTo>
                  <a:lnTo>
                    <a:pt x="0" y="2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32"/>
            <p:cNvSpPr>
              <a:spLocks/>
            </p:cNvSpPr>
            <p:nvPr/>
          </p:nvSpPr>
          <p:spPr bwMode="auto">
            <a:xfrm rot="5400000">
              <a:off x="2327" y="1245"/>
              <a:ext cx="17" cy="50"/>
            </a:xfrm>
            <a:custGeom>
              <a:avLst/>
              <a:gdLst/>
              <a:ahLst/>
              <a:cxnLst>
                <a:cxn ang="0">
                  <a:pos x="8" y="23"/>
                </a:cxn>
                <a:cxn ang="0">
                  <a:pos x="0" y="17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8" y="7"/>
                </a:cxn>
                <a:cxn ang="0">
                  <a:pos x="8" y="23"/>
                </a:cxn>
              </a:cxnLst>
              <a:rect l="0" t="0" r="r" b="b"/>
              <a:pathLst>
                <a:path w="8" h="23">
                  <a:moveTo>
                    <a:pt x="8" y="23"/>
                  </a:moveTo>
                  <a:lnTo>
                    <a:pt x="0" y="17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33"/>
            <p:cNvSpPr>
              <a:spLocks/>
            </p:cNvSpPr>
            <p:nvPr/>
          </p:nvSpPr>
          <p:spPr bwMode="auto">
            <a:xfrm rot="5400000">
              <a:off x="2471" y="1192"/>
              <a:ext cx="17" cy="156"/>
            </a:xfrm>
            <a:custGeom>
              <a:avLst/>
              <a:gdLst/>
              <a:ahLst/>
              <a:cxnLst>
                <a:cxn ang="0">
                  <a:pos x="8" y="68"/>
                </a:cxn>
                <a:cxn ang="0">
                  <a:pos x="0" y="74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50"/>
                </a:cxn>
                <a:cxn ang="0">
                  <a:pos x="0" y="58"/>
                </a:cxn>
                <a:cxn ang="0">
                  <a:pos x="8" y="68"/>
                </a:cxn>
              </a:cxnLst>
              <a:rect l="0" t="0" r="r" b="b"/>
              <a:pathLst>
                <a:path w="8" h="74">
                  <a:moveTo>
                    <a:pt x="8" y="68"/>
                  </a:moveTo>
                  <a:lnTo>
                    <a:pt x="0" y="74"/>
                  </a:lnTo>
                  <a:lnTo>
                    <a:pt x="0" y="5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50"/>
                  </a:lnTo>
                  <a:lnTo>
                    <a:pt x="0" y="58"/>
                  </a:lnTo>
                  <a:lnTo>
                    <a:pt x="8" y="6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34"/>
            <p:cNvSpPr>
              <a:spLocks/>
            </p:cNvSpPr>
            <p:nvPr/>
          </p:nvSpPr>
          <p:spPr bwMode="auto">
            <a:xfrm rot="5400000">
              <a:off x="2620" y="1216"/>
              <a:ext cx="17" cy="107"/>
            </a:xfrm>
            <a:custGeom>
              <a:avLst/>
              <a:gdLst/>
              <a:ahLst/>
              <a:cxnLst>
                <a:cxn ang="0">
                  <a:pos x="8" y="54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54"/>
                </a:cxn>
              </a:cxnLst>
              <a:rect l="0" t="0" r="r" b="b"/>
              <a:pathLst>
                <a:path w="8" h="54">
                  <a:moveTo>
                    <a:pt x="8" y="54"/>
                  </a:moveTo>
                  <a:lnTo>
                    <a:pt x="0" y="5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35"/>
            <p:cNvSpPr>
              <a:spLocks/>
            </p:cNvSpPr>
            <p:nvPr/>
          </p:nvSpPr>
          <p:spPr bwMode="auto">
            <a:xfrm rot="5400000">
              <a:off x="2937" y="1138"/>
              <a:ext cx="17" cy="264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10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8" y="30"/>
                </a:cxn>
                <a:cxn ang="0">
                  <a:pos x="8" y="103"/>
                </a:cxn>
                <a:cxn ang="0">
                  <a:pos x="4" y="107"/>
                </a:cxn>
                <a:cxn ang="0">
                  <a:pos x="2" y="117"/>
                </a:cxn>
                <a:cxn ang="0">
                  <a:pos x="0" y="123"/>
                </a:cxn>
                <a:cxn ang="0">
                  <a:pos x="0" y="117"/>
                </a:cxn>
              </a:cxnLst>
              <a:rect l="0" t="0" r="r" b="b"/>
              <a:pathLst>
                <a:path w="8" h="123">
                  <a:moveTo>
                    <a:pt x="0" y="117"/>
                  </a:moveTo>
                  <a:lnTo>
                    <a:pt x="0" y="10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8" y="103"/>
                  </a:lnTo>
                  <a:lnTo>
                    <a:pt x="4" y="107"/>
                  </a:lnTo>
                  <a:lnTo>
                    <a:pt x="2" y="117"/>
                  </a:lnTo>
                  <a:lnTo>
                    <a:pt x="0" y="123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436"/>
            <p:cNvSpPr>
              <a:spLocks/>
            </p:cNvSpPr>
            <p:nvPr/>
          </p:nvSpPr>
          <p:spPr bwMode="auto">
            <a:xfrm rot="5400000">
              <a:off x="3857" y="1232"/>
              <a:ext cx="17" cy="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4"/>
                </a:cxn>
                <a:cxn ang="0">
                  <a:pos x="8" y="26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2"/>
                </a:cxn>
              </a:cxnLst>
              <a:rect l="0" t="0" r="r" b="b"/>
              <a:pathLst>
                <a:path w="8" h="34">
                  <a:moveTo>
                    <a:pt x="0" y="32"/>
                  </a:move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4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437"/>
            <p:cNvSpPr>
              <a:spLocks/>
            </p:cNvSpPr>
            <p:nvPr/>
          </p:nvSpPr>
          <p:spPr bwMode="auto">
            <a:xfrm rot="5400000">
              <a:off x="4512" y="1262"/>
              <a:ext cx="9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438"/>
            <p:cNvSpPr>
              <a:spLocks/>
            </p:cNvSpPr>
            <p:nvPr/>
          </p:nvSpPr>
          <p:spPr bwMode="auto">
            <a:xfrm rot="5400000">
              <a:off x="4545" y="1262"/>
              <a:ext cx="9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"/>
                </a:cxn>
              </a:cxnLst>
              <a:rect l="0" t="0" r="r" b="b"/>
              <a:pathLst>
                <a:path w="2" h="6">
                  <a:moveTo>
                    <a:pt x="0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439"/>
            <p:cNvSpPr>
              <a:spLocks/>
            </p:cNvSpPr>
            <p:nvPr/>
          </p:nvSpPr>
          <p:spPr bwMode="auto">
            <a:xfrm rot="5400000">
              <a:off x="2110" y="1232"/>
              <a:ext cx="16" cy="41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0" y="2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0"/>
                </a:cxn>
              </a:cxnLst>
              <a:rect l="0" t="0" r="r" b="b"/>
              <a:pathLst>
                <a:path w="8" h="20">
                  <a:moveTo>
                    <a:pt x="8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40"/>
            <p:cNvSpPr>
              <a:spLocks/>
            </p:cNvSpPr>
            <p:nvPr/>
          </p:nvSpPr>
          <p:spPr bwMode="auto">
            <a:xfrm rot="5400000">
              <a:off x="2431" y="1133"/>
              <a:ext cx="16" cy="239"/>
            </a:xfrm>
            <a:custGeom>
              <a:avLst/>
              <a:gdLst/>
              <a:ahLst/>
              <a:cxnLst>
                <a:cxn ang="0">
                  <a:pos x="8" y="111"/>
                </a:cxn>
                <a:cxn ang="0">
                  <a:pos x="6" y="111"/>
                </a:cxn>
                <a:cxn ang="0">
                  <a:pos x="0" y="101"/>
                </a:cxn>
                <a:cxn ang="0">
                  <a:pos x="0" y="74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74"/>
                </a:cxn>
                <a:cxn ang="0">
                  <a:pos x="6" y="74"/>
                </a:cxn>
                <a:cxn ang="0">
                  <a:pos x="2" y="84"/>
                </a:cxn>
                <a:cxn ang="0">
                  <a:pos x="6" y="92"/>
                </a:cxn>
                <a:cxn ang="0">
                  <a:pos x="8" y="94"/>
                </a:cxn>
                <a:cxn ang="0">
                  <a:pos x="8" y="111"/>
                </a:cxn>
              </a:cxnLst>
              <a:rect l="0" t="0" r="r" b="b"/>
              <a:pathLst>
                <a:path w="8" h="111">
                  <a:moveTo>
                    <a:pt x="8" y="111"/>
                  </a:moveTo>
                  <a:lnTo>
                    <a:pt x="6" y="111"/>
                  </a:lnTo>
                  <a:lnTo>
                    <a:pt x="0" y="101"/>
                  </a:lnTo>
                  <a:lnTo>
                    <a:pt x="0" y="74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74"/>
                  </a:lnTo>
                  <a:lnTo>
                    <a:pt x="6" y="74"/>
                  </a:lnTo>
                  <a:lnTo>
                    <a:pt x="2" y="84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8" y="11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441"/>
            <p:cNvSpPr>
              <a:spLocks/>
            </p:cNvSpPr>
            <p:nvPr/>
          </p:nvSpPr>
          <p:spPr bwMode="auto">
            <a:xfrm rot="5400000">
              <a:off x="2621" y="1199"/>
              <a:ext cx="16" cy="107"/>
            </a:xfrm>
            <a:custGeom>
              <a:avLst/>
              <a:gdLst/>
              <a:ahLst/>
              <a:cxnLst>
                <a:cxn ang="0">
                  <a:pos x="8" y="52"/>
                </a:cxn>
                <a:cxn ang="0">
                  <a:pos x="6" y="50"/>
                </a:cxn>
                <a:cxn ang="0">
                  <a:pos x="0" y="46"/>
                </a:cxn>
                <a:cxn ang="0">
                  <a:pos x="0" y="36"/>
                </a:cxn>
                <a:cxn ang="0">
                  <a:pos x="2" y="34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34"/>
                </a:cxn>
                <a:cxn ang="0">
                  <a:pos x="8" y="50"/>
                </a:cxn>
                <a:cxn ang="0">
                  <a:pos x="8" y="52"/>
                </a:cxn>
              </a:cxnLst>
              <a:rect l="0" t="0" r="r" b="b"/>
              <a:pathLst>
                <a:path w="8" h="52">
                  <a:moveTo>
                    <a:pt x="8" y="52"/>
                  </a:moveTo>
                  <a:lnTo>
                    <a:pt x="6" y="50"/>
                  </a:lnTo>
                  <a:lnTo>
                    <a:pt x="0" y="46"/>
                  </a:lnTo>
                  <a:lnTo>
                    <a:pt x="0" y="36"/>
                  </a:lnTo>
                  <a:lnTo>
                    <a:pt x="2" y="34"/>
                  </a:lnTo>
                  <a:lnTo>
                    <a:pt x="0" y="26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34"/>
                  </a:lnTo>
                  <a:lnTo>
                    <a:pt x="8" y="50"/>
                  </a:lnTo>
                  <a:lnTo>
                    <a:pt x="8" y="5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42"/>
            <p:cNvSpPr>
              <a:spLocks/>
            </p:cNvSpPr>
            <p:nvPr/>
          </p:nvSpPr>
          <p:spPr bwMode="auto">
            <a:xfrm rot="5400000">
              <a:off x="2918" y="1100"/>
              <a:ext cx="16" cy="305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0" y="129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8" y="127"/>
                </a:cxn>
                <a:cxn ang="0">
                  <a:pos x="8" y="129"/>
                </a:cxn>
                <a:cxn ang="0">
                  <a:pos x="4" y="137"/>
                </a:cxn>
                <a:cxn ang="0">
                  <a:pos x="0" y="142"/>
                </a:cxn>
                <a:cxn ang="0">
                  <a:pos x="0" y="137"/>
                </a:cxn>
              </a:cxnLst>
              <a:rect l="0" t="0" r="r" b="b"/>
              <a:pathLst>
                <a:path w="8" h="142">
                  <a:moveTo>
                    <a:pt x="0" y="137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27"/>
                  </a:lnTo>
                  <a:lnTo>
                    <a:pt x="8" y="129"/>
                  </a:lnTo>
                  <a:lnTo>
                    <a:pt x="4" y="137"/>
                  </a:lnTo>
                  <a:lnTo>
                    <a:pt x="0" y="14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43"/>
            <p:cNvSpPr>
              <a:spLocks/>
            </p:cNvSpPr>
            <p:nvPr/>
          </p:nvSpPr>
          <p:spPr bwMode="auto">
            <a:xfrm rot="5400000">
              <a:off x="3854" y="1211"/>
              <a:ext cx="16" cy="83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28"/>
                </a:cxn>
                <a:cxn ang="0">
                  <a:pos x="2" y="33"/>
                </a:cxn>
                <a:cxn ang="0">
                  <a:pos x="0" y="35"/>
                </a:cxn>
                <a:cxn ang="0">
                  <a:pos x="0" y="33"/>
                </a:cxn>
              </a:cxnLst>
              <a:rect l="0" t="0" r="r" b="b"/>
              <a:pathLst>
                <a:path w="8" h="35">
                  <a:moveTo>
                    <a:pt x="0" y="33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28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44"/>
            <p:cNvSpPr>
              <a:spLocks/>
            </p:cNvSpPr>
            <p:nvPr/>
          </p:nvSpPr>
          <p:spPr bwMode="auto">
            <a:xfrm rot="5400000">
              <a:off x="4538" y="1220"/>
              <a:ext cx="16" cy="66"/>
            </a:xfrm>
            <a:custGeom>
              <a:avLst/>
              <a:gdLst/>
              <a:ahLst/>
              <a:cxnLst>
                <a:cxn ang="0">
                  <a:pos x="8" y="26"/>
                </a:cxn>
                <a:cxn ang="0">
                  <a:pos x="0" y="3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8" y="26"/>
                </a:cxn>
              </a:cxnLst>
              <a:rect l="0" t="0" r="r" b="b"/>
              <a:pathLst>
                <a:path w="8" h="30">
                  <a:moveTo>
                    <a:pt x="8" y="26"/>
                  </a:moveTo>
                  <a:lnTo>
                    <a:pt x="0" y="3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45"/>
            <p:cNvSpPr>
              <a:spLocks/>
            </p:cNvSpPr>
            <p:nvPr/>
          </p:nvSpPr>
          <p:spPr bwMode="auto">
            <a:xfrm rot="5400000">
              <a:off x="2109" y="1216"/>
              <a:ext cx="17" cy="41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0" y="20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8" y="20"/>
                </a:cxn>
              </a:cxnLst>
              <a:rect l="0" t="0" r="r" b="b"/>
              <a:pathLst>
                <a:path w="8" h="20">
                  <a:moveTo>
                    <a:pt x="8" y="20"/>
                  </a:moveTo>
                  <a:lnTo>
                    <a:pt x="0" y="2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46"/>
            <p:cNvSpPr>
              <a:spLocks/>
            </p:cNvSpPr>
            <p:nvPr/>
          </p:nvSpPr>
          <p:spPr bwMode="auto">
            <a:xfrm rot="5400000">
              <a:off x="2442" y="1130"/>
              <a:ext cx="17" cy="214"/>
            </a:xfrm>
            <a:custGeom>
              <a:avLst/>
              <a:gdLst/>
              <a:ahLst/>
              <a:cxnLst>
                <a:cxn ang="0">
                  <a:pos x="8" y="99"/>
                </a:cxn>
                <a:cxn ang="0">
                  <a:pos x="0" y="93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4"/>
                </a:cxn>
                <a:cxn ang="0">
                  <a:pos x="8" y="99"/>
                </a:cxn>
              </a:cxnLst>
              <a:rect l="0" t="0" r="r" b="b"/>
              <a:pathLst>
                <a:path w="8" h="99">
                  <a:moveTo>
                    <a:pt x="8" y="99"/>
                  </a:moveTo>
                  <a:lnTo>
                    <a:pt x="0" y="93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4"/>
                  </a:lnTo>
                  <a:lnTo>
                    <a:pt x="8" y="9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47"/>
            <p:cNvSpPr>
              <a:spLocks/>
            </p:cNvSpPr>
            <p:nvPr/>
          </p:nvSpPr>
          <p:spPr bwMode="auto">
            <a:xfrm rot="5400000">
              <a:off x="2600" y="1228"/>
              <a:ext cx="8" cy="2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4" y="10"/>
                </a:cxn>
              </a:cxnLst>
              <a:rect l="0" t="0" r="r" b="b"/>
              <a:pathLst>
                <a:path w="4" h="10">
                  <a:moveTo>
                    <a:pt x="4" y="1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4" y="6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48"/>
            <p:cNvSpPr>
              <a:spLocks/>
            </p:cNvSpPr>
            <p:nvPr/>
          </p:nvSpPr>
          <p:spPr bwMode="auto">
            <a:xfrm rot="5400000">
              <a:off x="2855" y="1014"/>
              <a:ext cx="17" cy="445"/>
            </a:xfrm>
            <a:custGeom>
              <a:avLst/>
              <a:gdLst/>
              <a:ahLst/>
              <a:cxnLst>
                <a:cxn ang="0">
                  <a:pos x="8" y="208"/>
                </a:cxn>
                <a:cxn ang="0">
                  <a:pos x="8" y="206"/>
                </a:cxn>
                <a:cxn ang="0">
                  <a:pos x="0" y="202"/>
                </a:cxn>
                <a:cxn ang="0">
                  <a:pos x="0" y="146"/>
                </a:cxn>
                <a:cxn ang="0">
                  <a:pos x="0" y="91"/>
                </a:cxn>
                <a:cxn ang="0">
                  <a:pos x="2" y="85"/>
                </a:cxn>
                <a:cxn ang="0">
                  <a:pos x="2" y="75"/>
                </a:cxn>
                <a:cxn ang="0">
                  <a:pos x="4" y="69"/>
                </a:cxn>
                <a:cxn ang="0">
                  <a:pos x="2" y="59"/>
                </a:cxn>
                <a:cxn ang="0">
                  <a:pos x="0" y="53"/>
                </a:cxn>
                <a:cxn ang="0">
                  <a:pos x="0" y="36"/>
                </a:cxn>
                <a:cxn ang="0">
                  <a:pos x="2" y="34"/>
                </a:cxn>
                <a:cxn ang="0">
                  <a:pos x="0" y="3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34"/>
                </a:cxn>
                <a:cxn ang="0">
                  <a:pos x="8" y="59"/>
                </a:cxn>
                <a:cxn ang="0">
                  <a:pos x="8" y="142"/>
                </a:cxn>
                <a:cxn ang="0">
                  <a:pos x="4" y="146"/>
                </a:cxn>
                <a:cxn ang="0">
                  <a:pos x="4" y="154"/>
                </a:cxn>
                <a:cxn ang="0">
                  <a:pos x="2" y="164"/>
                </a:cxn>
                <a:cxn ang="0">
                  <a:pos x="4" y="170"/>
                </a:cxn>
                <a:cxn ang="0">
                  <a:pos x="4" y="180"/>
                </a:cxn>
                <a:cxn ang="0">
                  <a:pos x="8" y="182"/>
                </a:cxn>
                <a:cxn ang="0">
                  <a:pos x="8" y="206"/>
                </a:cxn>
                <a:cxn ang="0">
                  <a:pos x="8" y="208"/>
                </a:cxn>
              </a:cxnLst>
              <a:rect l="0" t="0" r="r" b="b"/>
              <a:pathLst>
                <a:path w="8" h="208">
                  <a:moveTo>
                    <a:pt x="8" y="208"/>
                  </a:moveTo>
                  <a:lnTo>
                    <a:pt x="8" y="206"/>
                  </a:lnTo>
                  <a:lnTo>
                    <a:pt x="0" y="202"/>
                  </a:lnTo>
                  <a:lnTo>
                    <a:pt x="0" y="146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75"/>
                  </a:lnTo>
                  <a:lnTo>
                    <a:pt x="4" y="69"/>
                  </a:lnTo>
                  <a:lnTo>
                    <a:pt x="2" y="59"/>
                  </a:lnTo>
                  <a:lnTo>
                    <a:pt x="0" y="53"/>
                  </a:lnTo>
                  <a:lnTo>
                    <a:pt x="0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34"/>
                  </a:lnTo>
                  <a:lnTo>
                    <a:pt x="8" y="59"/>
                  </a:lnTo>
                  <a:lnTo>
                    <a:pt x="8" y="142"/>
                  </a:lnTo>
                  <a:lnTo>
                    <a:pt x="4" y="146"/>
                  </a:lnTo>
                  <a:lnTo>
                    <a:pt x="4" y="154"/>
                  </a:lnTo>
                  <a:lnTo>
                    <a:pt x="2" y="164"/>
                  </a:lnTo>
                  <a:lnTo>
                    <a:pt x="4" y="170"/>
                  </a:lnTo>
                  <a:lnTo>
                    <a:pt x="4" y="180"/>
                  </a:lnTo>
                  <a:lnTo>
                    <a:pt x="8" y="182"/>
                  </a:lnTo>
                  <a:lnTo>
                    <a:pt x="8" y="206"/>
                  </a:lnTo>
                  <a:lnTo>
                    <a:pt x="8" y="20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49"/>
            <p:cNvSpPr>
              <a:spLocks/>
            </p:cNvSpPr>
            <p:nvPr/>
          </p:nvSpPr>
          <p:spPr bwMode="auto">
            <a:xfrm rot="5400000">
              <a:off x="3919" y="1121"/>
              <a:ext cx="17" cy="231"/>
            </a:xfrm>
            <a:custGeom>
              <a:avLst/>
              <a:gdLst/>
              <a:ahLst/>
              <a:cxnLst>
                <a:cxn ang="0">
                  <a:pos x="8" y="103"/>
                </a:cxn>
                <a:cxn ang="0">
                  <a:pos x="0" y="107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4" y="16"/>
                </a:cxn>
                <a:cxn ang="0">
                  <a:pos x="2" y="24"/>
                </a:cxn>
                <a:cxn ang="0">
                  <a:pos x="0" y="34"/>
                </a:cxn>
                <a:cxn ang="0">
                  <a:pos x="6" y="42"/>
                </a:cxn>
                <a:cxn ang="0">
                  <a:pos x="2" y="50"/>
                </a:cxn>
                <a:cxn ang="0">
                  <a:pos x="2" y="58"/>
                </a:cxn>
                <a:cxn ang="0">
                  <a:pos x="6" y="68"/>
                </a:cxn>
                <a:cxn ang="0">
                  <a:pos x="8" y="68"/>
                </a:cxn>
                <a:cxn ang="0">
                  <a:pos x="8" y="76"/>
                </a:cxn>
                <a:cxn ang="0">
                  <a:pos x="8" y="103"/>
                </a:cxn>
              </a:cxnLst>
              <a:rect l="0" t="0" r="r" b="b"/>
              <a:pathLst>
                <a:path w="8" h="107">
                  <a:moveTo>
                    <a:pt x="8" y="103"/>
                  </a:moveTo>
                  <a:lnTo>
                    <a:pt x="0" y="107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16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6" y="42"/>
                  </a:lnTo>
                  <a:lnTo>
                    <a:pt x="2" y="50"/>
                  </a:lnTo>
                  <a:lnTo>
                    <a:pt x="2" y="58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10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50"/>
            <p:cNvSpPr>
              <a:spLocks/>
            </p:cNvSpPr>
            <p:nvPr/>
          </p:nvSpPr>
          <p:spPr bwMode="auto">
            <a:xfrm rot="5400000">
              <a:off x="4059" y="1220"/>
              <a:ext cx="0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4"/>
                </a:cxn>
              </a:cxnLst>
              <a:rect l="0" t="0" r="r" b="b"/>
              <a:pathLst>
                <a:path w="2" h="8">
                  <a:moveTo>
                    <a:pt x="0" y="4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451"/>
            <p:cNvSpPr>
              <a:spLocks/>
            </p:cNvSpPr>
            <p:nvPr/>
          </p:nvSpPr>
          <p:spPr bwMode="auto">
            <a:xfrm rot="5400000">
              <a:off x="4253" y="1183"/>
              <a:ext cx="17" cy="107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0" y="28"/>
                </a:cxn>
                <a:cxn ang="0">
                  <a:pos x="8" y="37"/>
                </a:cxn>
                <a:cxn ang="0">
                  <a:pos x="6" y="43"/>
                </a:cxn>
                <a:cxn ang="0">
                  <a:pos x="0" y="51"/>
                </a:cxn>
                <a:cxn ang="0">
                  <a:pos x="0" y="43"/>
                </a:cxn>
              </a:cxnLst>
              <a:rect l="0" t="0" r="r" b="b"/>
              <a:pathLst>
                <a:path w="8" h="51">
                  <a:moveTo>
                    <a:pt x="0" y="43"/>
                  </a:move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0" y="28"/>
                  </a:lnTo>
                  <a:lnTo>
                    <a:pt x="8" y="37"/>
                  </a:lnTo>
                  <a:lnTo>
                    <a:pt x="6" y="43"/>
                  </a:lnTo>
                  <a:lnTo>
                    <a:pt x="0" y="5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452"/>
            <p:cNvSpPr>
              <a:spLocks/>
            </p:cNvSpPr>
            <p:nvPr/>
          </p:nvSpPr>
          <p:spPr bwMode="auto">
            <a:xfrm rot="5400000">
              <a:off x="4537" y="1204"/>
              <a:ext cx="17" cy="66"/>
            </a:xfrm>
            <a:custGeom>
              <a:avLst/>
              <a:gdLst/>
              <a:ahLst/>
              <a:cxnLst>
                <a:cxn ang="0">
                  <a:pos x="8" y="30"/>
                </a:cxn>
                <a:cxn ang="0">
                  <a:pos x="4" y="24"/>
                </a:cxn>
                <a:cxn ang="0">
                  <a:pos x="2" y="16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24"/>
                </a:cxn>
                <a:cxn ang="0">
                  <a:pos x="8" y="30"/>
                </a:cxn>
              </a:cxnLst>
              <a:rect l="0" t="0" r="r" b="b"/>
              <a:pathLst>
                <a:path w="8" h="30">
                  <a:moveTo>
                    <a:pt x="8" y="30"/>
                  </a:moveTo>
                  <a:lnTo>
                    <a:pt x="4" y="2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453"/>
            <p:cNvSpPr>
              <a:spLocks/>
            </p:cNvSpPr>
            <p:nvPr/>
          </p:nvSpPr>
          <p:spPr bwMode="auto">
            <a:xfrm rot="5400000">
              <a:off x="2110" y="1199"/>
              <a:ext cx="16" cy="41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0" y="1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8" y="20"/>
                </a:cxn>
              </a:cxnLst>
              <a:rect l="0" t="0" r="r" b="b"/>
              <a:pathLst>
                <a:path w="8" h="20">
                  <a:moveTo>
                    <a:pt x="8" y="20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454"/>
            <p:cNvSpPr>
              <a:spLocks/>
            </p:cNvSpPr>
            <p:nvPr/>
          </p:nvSpPr>
          <p:spPr bwMode="auto">
            <a:xfrm rot="5400000">
              <a:off x="2427" y="1146"/>
              <a:ext cx="16" cy="148"/>
            </a:xfrm>
            <a:custGeom>
              <a:avLst/>
              <a:gdLst/>
              <a:ahLst/>
              <a:cxnLst>
                <a:cxn ang="0">
                  <a:pos x="8" y="69"/>
                </a:cxn>
                <a:cxn ang="0">
                  <a:pos x="6" y="66"/>
                </a:cxn>
                <a:cxn ang="0">
                  <a:pos x="0" y="58"/>
                </a:cxn>
                <a:cxn ang="0">
                  <a:pos x="0" y="48"/>
                </a:cxn>
                <a:cxn ang="0">
                  <a:pos x="2" y="42"/>
                </a:cxn>
                <a:cxn ang="0">
                  <a:pos x="2" y="32"/>
                </a:cxn>
                <a:cxn ang="0">
                  <a:pos x="4" y="24"/>
                </a:cxn>
                <a:cxn ang="0">
                  <a:pos x="4" y="14"/>
                </a:cxn>
                <a:cxn ang="0">
                  <a:pos x="8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66"/>
                </a:cxn>
                <a:cxn ang="0">
                  <a:pos x="8" y="69"/>
                </a:cxn>
              </a:cxnLst>
              <a:rect l="0" t="0" r="r" b="b"/>
              <a:pathLst>
                <a:path w="8" h="69">
                  <a:moveTo>
                    <a:pt x="8" y="69"/>
                  </a:moveTo>
                  <a:lnTo>
                    <a:pt x="6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2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4" y="14"/>
                  </a:lnTo>
                  <a:lnTo>
                    <a:pt x="8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66"/>
                  </a:lnTo>
                  <a:lnTo>
                    <a:pt x="8" y="6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455"/>
            <p:cNvSpPr>
              <a:spLocks/>
            </p:cNvSpPr>
            <p:nvPr/>
          </p:nvSpPr>
          <p:spPr bwMode="auto">
            <a:xfrm rot="5400000">
              <a:off x="2546" y="1216"/>
              <a:ext cx="8" cy="1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456"/>
            <p:cNvSpPr>
              <a:spLocks/>
            </p:cNvSpPr>
            <p:nvPr/>
          </p:nvSpPr>
          <p:spPr bwMode="auto">
            <a:xfrm rot="5400000">
              <a:off x="2765" y="1104"/>
              <a:ext cx="16" cy="231"/>
            </a:xfrm>
            <a:custGeom>
              <a:avLst/>
              <a:gdLst/>
              <a:ahLst/>
              <a:cxnLst>
                <a:cxn ang="0">
                  <a:pos x="8" y="111"/>
                </a:cxn>
                <a:cxn ang="0">
                  <a:pos x="0" y="109"/>
                </a:cxn>
                <a:cxn ang="0">
                  <a:pos x="0" y="44"/>
                </a:cxn>
                <a:cxn ang="0">
                  <a:pos x="2" y="38"/>
                </a:cxn>
                <a:cxn ang="0">
                  <a:pos x="6" y="30"/>
                </a:cxn>
                <a:cxn ang="0">
                  <a:pos x="6" y="20"/>
                </a:cxn>
                <a:cxn ang="0">
                  <a:pos x="6" y="1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46"/>
                </a:cxn>
                <a:cxn ang="0">
                  <a:pos x="8" y="111"/>
                </a:cxn>
              </a:cxnLst>
              <a:rect l="0" t="0" r="r" b="b"/>
              <a:pathLst>
                <a:path w="8" h="111">
                  <a:moveTo>
                    <a:pt x="8" y="111"/>
                  </a:moveTo>
                  <a:lnTo>
                    <a:pt x="0" y="10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6" y="30"/>
                  </a:lnTo>
                  <a:lnTo>
                    <a:pt x="6" y="20"/>
                  </a:lnTo>
                  <a:lnTo>
                    <a:pt x="6" y="12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46"/>
                  </a:lnTo>
                  <a:lnTo>
                    <a:pt x="8" y="11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57"/>
            <p:cNvSpPr>
              <a:spLocks/>
            </p:cNvSpPr>
            <p:nvPr/>
          </p:nvSpPr>
          <p:spPr bwMode="auto">
            <a:xfrm rot="5400000">
              <a:off x="2980" y="1203"/>
              <a:ext cx="8" cy="41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2" y="15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4" y="15"/>
                </a:cxn>
                <a:cxn ang="0">
                  <a:pos x="4" y="17"/>
                </a:cxn>
              </a:cxnLst>
              <a:rect l="0" t="0" r="r" b="b"/>
              <a:pathLst>
                <a:path w="4" h="17">
                  <a:moveTo>
                    <a:pt x="4" y="17"/>
                  </a:moveTo>
                  <a:lnTo>
                    <a:pt x="2" y="15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6"/>
                  </a:lnTo>
                  <a:lnTo>
                    <a:pt x="4" y="15"/>
                  </a:lnTo>
                  <a:lnTo>
                    <a:pt x="4" y="1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458"/>
            <p:cNvSpPr>
              <a:spLocks/>
            </p:cNvSpPr>
            <p:nvPr/>
          </p:nvSpPr>
          <p:spPr bwMode="auto">
            <a:xfrm rot="5400000">
              <a:off x="3033" y="1183"/>
              <a:ext cx="16" cy="74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30"/>
                </a:cxn>
                <a:cxn ang="0">
                  <a:pos x="0" y="32"/>
                </a:cxn>
              </a:cxnLst>
              <a:rect l="0" t="0" r="r" b="b"/>
              <a:pathLst>
                <a:path w="8" h="32">
                  <a:moveTo>
                    <a:pt x="0" y="3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3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459"/>
            <p:cNvSpPr>
              <a:spLocks/>
            </p:cNvSpPr>
            <p:nvPr/>
          </p:nvSpPr>
          <p:spPr bwMode="auto">
            <a:xfrm rot="5400000">
              <a:off x="3095" y="1203"/>
              <a:ext cx="8" cy="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6"/>
                </a:cxn>
              </a:cxnLst>
              <a:rect l="0" t="0" r="r" b="b"/>
              <a:pathLst>
                <a:path w="6" h="14">
                  <a:moveTo>
                    <a:pt x="0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60"/>
            <p:cNvSpPr>
              <a:spLocks/>
            </p:cNvSpPr>
            <p:nvPr/>
          </p:nvSpPr>
          <p:spPr bwMode="auto">
            <a:xfrm rot="5400000">
              <a:off x="3165" y="1183"/>
              <a:ext cx="0" cy="5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0" y="18"/>
                </a:cxn>
              </a:cxnLst>
              <a:rect l="0" t="0" r="r" b="b"/>
              <a:pathLst>
                <a:path h="26">
                  <a:moveTo>
                    <a:pt x="0" y="18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461"/>
            <p:cNvSpPr>
              <a:spLocks/>
            </p:cNvSpPr>
            <p:nvPr/>
          </p:nvSpPr>
          <p:spPr bwMode="auto">
            <a:xfrm rot="5400000">
              <a:off x="3338" y="1150"/>
              <a:ext cx="8" cy="132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12"/>
                </a:cxn>
                <a:cxn ang="0">
                  <a:pos x="4" y="20"/>
                </a:cxn>
                <a:cxn ang="0">
                  <a:pos x="6" y="30"/>
                </a:cxn>
                <a:cxn ang="0">
                  <a:pos x="4" y="36"/>
                </a:cxn>
                <a:cxn ang="0">
                  <a:pos x="2" y="46"/>
                </a:cxn>
                <a:cxn ang="0">
                  <a:pos x="2" y="56"/>
                </a:cxn>
                <a:cxn ang="0">
                  <a:pos x="0" y="60"/>
                </a:cxn>
                <a:cxn ang="0">
                  <a:pos x="0" y="56"/>
                </a:cxn>
              </a:cxnLst>
              <a:rect l="0" t="0" r="r" b="b"/>
              <a:pathLst>
                <a:path w="6" h="60">
                  <a:moveTo>
                    <a:pt x="0" y="5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12"/>
                  </a:lnTo>
                  <a:lnTo>
                    <a:pt x="4" y="20"/>
                  </a:lnTo>
                  <a:lnTo>
                    <a:pt x="6" y="30"/>
                  </a:lnTo>
                  <a:lnTo>
                    <a:pt x="4" y="36"/>
                  </a:lnTo>
                  <a:lnTo>
                    <a:pt x="2" y="46"/>
                  </a:lnTo>
                  <a:lnTo>
                    <a:pt x="2" y="56"/>
                  </a:lnTo>
                  <a:lnTo>
                    <a:pt x="0" y="6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462"/>
            <p:cNvSpPr>
              <a:spLocks/>
            </p:cNvSpPr>
            <p:nvPr/>
          </p:nvSpPr>
          <p:spPr bwMode="auto">
            <a:xfrm rot="5400000">
              <a:off x="3516" y="1162"/>
              <a:ext cx="8" cy="107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4" y="18"/>
                </a:cxn>
                <a:cxn ang="0">
                  <a:pos x="4" y="26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2"/>
                </a:cxn>
                <a:cxn ang="0">
                  <a:pos x="0" y="44"/>
                </a:cxn>
              </a:cxnLst>
              <a:rect l="0" t="0" r="r" b="b"/>
              <a:pathLst>
                <a:path w="4" h="52">
                  <a:moveTo>
                    <a:pt x="0" y="44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4" y="18"/>
                  </a:lnTo>
                  <a:lnTo>
                    <a:pt x="4" y="26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2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463"/>
            <p:cNvSpPr>
              <a:spLocks/>
            </p:cNvSpPr>
            <p:nvPr/>
          </p:nvSpPr>
          <p:spPr bwMode="auto">
            <a:xfrm rot="5400000">
              <a:off x="3891" y="1083"/>
              <a:ext cx="16" cy="273"/>
            </a:xfrm>
            <a:custGeom>
              <a:avLst/>
              <a:gdLst/>
              <a:ahLst/>
              <a:cxnLst>
                <a:cxn ang="0">
                  <a:pos x="0" y="11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07"/>
                </a:cxn>
                <a:cxn ang="0">
                  <a:pos x="6" y="109"/>
                </a:cxn>
                <a:cxn ang="0">
                  <a:pos x="4" y="119"/>
                </a:cxn>
                <a:cxn ang="0">
                  <a:pos x="0" y="127"/>
                </a:cxn>
                <a:cxn ang="0">
                  <a:pos x="0" y="119"/>
                </a:cxn>
              </a:cxnLst>
              <a:rect l="0" t="0" r="r" b="b"/>
              <a:pathLst>
                <a:path w="8" h="127">
                  <a:moveTo>
                    <a:pt x="0" y="119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07"/>
                  </a:lnTo>
                  <a:lnTo>
                    <a:pt x="6" y="109"/>
                  </a:lnTo>
                  <a:lnTo>
                    <a:pt x="4" y="119"/>
                  </a:lnTo>
                  <a:lnTo>
                    <a:pt x="0" y="127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464"/>
            <p:cNvSpPr>
              <a:spLocks/>
            </p:cNvSpPr>
            <p:nvPr/>
          </p:nvSpPr>
          <p:spPr bwMode="auto">
            <a:xfrm rot="5400000">
              <a:off x="4052" y="1203"/>
              <a:ext cx="16" cy="33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0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8" y="12"/>
                </a:cxn>
              </a:cxnLst>
              <a:rect l="0" t="0" r="r" b="b"/>
              <a:pathLst>
                <a:path w="8" h="15">
                  <a:moveTo>
                    <a:pt x="8" y="12"/>
                  </a:move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65"/>
            <p:cNvSpPr>
              <a:spLocks/>
            </p:cNvSpPr>
            <p:nvPr/>
          </p:nvSpPr>
          <p:spPr bwMode="auto">
            <a:xfrm rot="5400000">
              <a:off x="4229" y="1133"/>
              <a:ext cx="16" cy="173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53"/>
                </a:cxn>
                <a:cxn ang="0">
                  <a:pos x="6" y="55"/>
                </a:cxn>
                <a:cxn ang="0">
                  <a:pos x="4" y="63"/>
                </a:cxn>
                <a:cxn ang="0">
                  <a:pos x="8" y="73"/>
                </a:cxn>
                <a:cxn ang="0">
                  <a:pos x="0" y="79"/>
                </a:cxn>
                <a:cxn ang="0">
                  <a:pos x="0" y="73"/>
                </a:cxn>
              </a:cxnLst>
              <a:rect l="0" t="0" r="r" b="b"/>
              <a:pathLst>
                <a:path w="8" h="79">
                  <a:moveTo>
                    <a:pt x="0" y="73"/>
                  </a:moveTo>
                  <a:lnTo>
                    <a:pt x="0" y="55"/>
                  </a:ln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53"/>
                  </a:lnTo>
                  <a:lnTo>
                    <a:pt x="6" y="55"/>
                  </a:lnTo>
                  <a:lnTo>
                    <a:pt x="4" y="63"/>
                  </a:lnTo>
                  <a:lnTo>
                    <a:pt x="8" y="73"/>
                  </a:lnTo>
                  <a:lnTo>
                    <a:pt x="0" y="79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466"/>
            <p:cNvSpPr>
              <a:spLocks/>
            </p:cNvSpPr>
            <p:nvPr/>
          </p:nvSpPr>
          <p:spPr bwMode="auto">
            <a:xfrm rot="5400000">
              <a:off x="4542" y="1208"/>
              <a:ext cx="16" cy="24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467"/>
            <p:cNvSpPr>
              <a:spLocks/>
            </p:cNvSpPr>
            <p:nvPr/>
          </p:nvSpPr>
          <p:spPr bwMode="auto">
            <a:xfrm rot="5400000">
              <a:off x="2113" y="1179"/>
              <a:ext cx="17" cy="4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18"/>
                </a:cxn>
              </a:cxnLst>
              <a:rect l="0" t="0" r="r" b="b"/>
              <a:pathLst>
                <a:path w="6" h="22">
                  <a:moveTo>
                    <a:pt x="6" y="18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468"/>
            <p:cNvSpPr>
              <a:spLocks/>
            </p:cNvSpPr>
            <p:nvPr/>
          </p:nvSpPr>
          <p:spPr bwMode="auto">
            <a:xfrm rot="5400000">
              <a:off x="2710" y="1134"/>
              <a:ext cx="17" cy="140"/>
            </a:xfrm>
            <a:custGeom>
              <a:avLst/>
              <a:gdLst/>
              <a:ahLst/>
              <a:cxnLst>
                <a:cxn ang="0">
                  <a:pos x="6" y="65"/>
                </a:cxn>
                <a:cxn ang="0">
                  <a:pos x="0" y="67"/>
                </a:cxn>
                <a:cxn ang="0">
                  <a:pos x="0" y="23"/>
                </a:cxn>
                <a:cxn ang="0">
                  <a:pos x="4" y="19"/>
                </a:cxn>
                <a:cxn ang="0">
                  <a:pos x="2" y="11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11"/>
                </a:cxn>
                <a:cxn ang="0">
                  <a:pos x="6" y="29"/>
                </a:cxn>
                <a:cxn ang="0">
                  <a:pos x="6" y="65"/>
                </a:cxn>
              </a:cxnLst>
              <a:rect l="0" t="0" r="r" b="b"/>
              <a:pathLst>
                <a:path w="6" h="67">
                  <a:moveTo>
                    <a:pt x="6" y="65"/>
                  </a:moveTo>
                  <a:lnTo>
                    <a:pt x="0" y="67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2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11"/>
                  </a:lnTo>
                  <a:lnTo>
                    <a:pt x="6" y="29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69"/>
            <p:cNvSpPr>
              <a:spLocks/>
            </p:cNvSpPr>
            <p:nvPr/>
          </p:nvSpPr>
          <p:spPr bwMode="auto">
            <a:xfrm rot="5400000">
              <a:off x="2871" y="1171"/>
              <a:ext cx="9" cy="5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12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0" y="22"/>
                </a:cxn>
              </a:cxnLst>
              <a:rect l="0" t="0" r="r" b="b"/>
              <a:pathLst>
                <a:path w="2" h="28">
                  <a:moveTo>
                    <a:pt x="0" y="2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12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70"/>
            <p:cNvSpPr>
              <a:spLocks/>
            </p:cNvSpPr>
            <p:nvPr/>
          </p:nvSpPr>
          <p:spPr bwMode="auto">
            <a:xfrm rot="5400000">
              <a:off x="3473" y="643"/>
              <a:ext cx="17" cy="1122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0" y="361"/>
                </a:cxn>
                <a:cxn ang="0">
                  <a:pos x="2" y="343"/>
                </a:cxn>
                <a:cxn ang="0">
                  <a:pos x="4" y="327"/>
                </a:cxn>
                <a:cxn ang="0">
                  <a:pos x="2" y="309"/>
                </a:cxn>
                <a:cxn ang="0">
                  <a:pos x="0" y="260"/>
                </a:cxn>
                <a:cxn ang="0">
                  <a:pos x="2" y="248"/>
                </a:cxn>
                <a:cxn ang="0">
                  <a:pos x="4" y="232"/>
                </a:cxn>
                <a:cxn ang="0">
                  <a:pos x="2" y="214"/>
                </a:cxn>
                <a:cxn ang="0">
                  <a:pos x="0" y="196"/>
                </a:cxn>
                <a:cxn ang="0">
                  <a:pos x="0" y="145"/>
                </a:cxn>
                <a:cxn ang="0">
                  <a:pos x="2" y="129"/>
                </a:cxn>
                <a:cxn ang="0">
                  <a:pos x="2" y="109"/>
                </a:cxn>
                <a:cxn ang="0">
                  <a:pos x="4" y="94"/>
                </a:cxn>
                <a:cxn ang="0">
                  <a:pos x="4" y="76"/>
                </a:cxn>
                <a:cxn ang="0">
                  <a:pos x="6" y="58"/>
                </a:cxn>
                <a:cxn ang="0">
                  <a:pos x="4" y="42"/>
                </a:cxn>
                <a:cxn ang="0">
                  <a:pos x="6" y="24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129"/>
                </a:cxn>
                <a:cxn ang="0">
                  <a:pos x="4" y="145"/>
                </a:cxn>
                <a:cxn ang="0">
                  <a:pos x="2" y="163"/>
                </a:cxn>
                <a:cxn ang="0">
                  <a:pos x="2" y="181"/>
                </a:cxn>
                <a:cxn ang="0">
                  <a:pos x="2" y="196"/>
                </a:cxn>
                <a:cxn ang="0">
                  <a:pos x="6" y="214"/>
                </a:cxn>
                <a:cxn ang="0">
                  <a:pos x="0" y="276"/>
                </a:cxn>
                <a:cxn ang="0">
                  <a:pos x="4" y="292"/>
                </a:cxn>
                <a:cxn ang="0">
                  <a:pos x="6" y="357"/>
                </a:cxn>
                <a:cxn ang="0">
                  <a:pos x="4" y="371"/>
                </a:cxn>
                <a:cxn ang="0">
                  <a:pos x="4" y="387"/>
                </a:cxn>
                <a:cxn ang="0">
                  <a:pos x="6" y="420"/>
                </a:cxn>
                <a:cxn ang="0">
                  <a:pos x="6" y="428"/>
                </a:cxn>
                <a:cxn ang="0">
                  <a:pos x="6" y="446"/>
                </a:cxn>
                <a:cxn ang="0">
                  <a:pos x="6" y="450"/>
                </a:cxn>
                <a:cxn ang="0">
                  <a:pos x="4" y="490"/>
                </a:cxn>
                <a:cxn ang="0">
                  <a:pos x="2" y="507"/>
                </a:cxn>
                <a:cxn ang="0">
                  <a:pos x="0" y="523"/>
                </a:cxn>
              </a:cxnLst>
              <a:rect l="0" t="0" r="r" b="b"/>
              <a:pathLst>
                <a:path w="6" h="523">
                  <a:moveTo>
                    <a:pt x="0" y="517"/>
                  </a:moveTo>
                  <a:lnTo>
                    <a:pt x="0" y="371"/>
                  </a:lnTo>
                  <a:lnTo>
                    <a:pt x="0" y="367"/>
                  </a:lnTo>
                  <a:lnTo>
                    <a:pt x="0" y="361"/>
                  </a:lnTo>
                  <a:lnTo>
                    <a:pt x="2" y="353"/>
                  </a:lnTo>
                  <a:lnTo>
                    <a:pt x="2" y="343"/>
                  </a:lnTo>
                  <a:lnTo>
                    <a:pt x="4" y="333"/>
                  </a:lnTo>
                  <a:lnTo>
                    <a:pt x="4" y="327"/>
                  </a:lnTo>
                  <a:lnTo>
                    <a:pt x="2" y="317"/>
                  </a:lnTo>
                  <a:lnTo>
                    <a:pt x="2" y="309"/>
                  </a:lnTo>
                  <a:lnTo>
                    <a:pt x="0" y="301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2" y="248"/>
                  </a:lnTo>
                  <a:lnTo>
                    <a:pt x="4" y="240"/>
                  </a:lnTo>
                  <a:lnTo>
                    <a:pt x="4" y="232"/>
                  </a:lnTo>
                  <a:lnTo>
                    <a:pt x="2" y="224"/>
                  </a:lnTo>
                  <a:lnTo>
                    <a:pt x="2" y="214"/>
                  </a:lnTo>
                  <a:lnTo>
                    <a:pt x="0" y="204"/>
                  </a:lnTo>
                  <a:lnTo>
                    <a:pt x="0" y="196"/>
                  </a:lnTo>
                  <a:lnTo>
                    <a:pt x="0" y="153"/>
                  </a:lnTo>
                  <a:lnTo>
                    <a:pt x="0" y="145"/>
                  </a:lnTo>
                  <a:lnTo>
                    <a:pt x="0" y="137"/>
                  </a:lnTo>
                  <a:lnTo>
                    <a:pt x="2" y="129"/>
                  </a:lnTo>
                  <a:lnTo>
                    <a:pt x="2" y="119"/>
                  </a:lnTo>
                  <a:lnTo>
                    <a:pt x="2" y="109"/>
                  </a:lnTo>
                  <a:lnTo>
                    <a:pt x="4" y="101"/>
                  </a:lnTo>
                  <a:lnTo>
                    <a:pt x="4" y="94"/>
                  </a:lnTo>
                  <a:lnTo>
                    <a:pt x="4" y="86"/>
                  </a:lnTo>
                  <a:lnTo>
                    <a:pt x="4" y="76"/>
                  </a:lnTo>
                  <a:lnTo>
                    <a:pt x="6" y="68"/>
                  </a:lnTo>
                  <a:lnTo>
                    <a:pt x="6" y="58"/>
                  </a:lnTo>
                  <a:lnTo>
                    <a:pt x="6" y="50"/>
                  </a:lnTo>
                  <a:lnTo>
                    <a:pt x="4" y="42"/>
                  </a:lnTo>
                  <a:lnTo>
                    <a:pt x="4" y="34"/>
                  </a:lnTo>
                  <a:lnTo>
                    <a:pt x="6" y="24"/>
                  </a:lnTo>
                  <a:lnTo>
                    <a:pt x="4" y="16"/>
                  </a:lnTo>
                  <a:lnTo>
                    <a:pt x="4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7"/>
                  </a:lnTo>
                  <a:lnTo>
                    <a:pt x="6" y="129"/>
                  </a:lnTo>
                  <a:lnTo>
                    <a:pt x="4" y="137"/>
                  </a:lnTo>
                  <a:lnTo>
                    <a:pt x="4" y="145"/>
                  </a:lnTo>
                  <a:lnTo>
                    <a:pt x="2" y="153"/>
                  </a:lnTo>
                  <a:lnTo>
                    <a:pt x="2" y="163"/>
                  </a:lnTo>
                  <a:lnTo>
                    <a:pt x="2" y="171"/>
                  </a:lnTo>
                  <a:lnTo>
                    <a:pt x="2" y="181"/>
                  </a:lnTo>
                  <a:lnTo>
                    <a:pt x="2" y="189"/>
                  </a:lnTo>
                  <a:lnTo>
                    <a:pt x="2" y="196"/>
                  </a:lnTo>
                  <a:lnTo>
                    <a:pt x="4" y="204"/>
                  </a:lnTo>
                  <a:lnTo>
                    <a:pt x="6" y="214"/>
                  </a:lnTo>
                  <a:lnTo>
                    <a:pt x="6" y="266"/>
                  </a:lnTo>
                  <a:lnTo>
                    <a:pt x="0" y="276"/>
                  </a:lnTo>
                  <a:lnTo>
                    <a:pt x="0" y="284"/>
                  </a:lnTo>
                  <a:lnTo>
                    <a:pt x="4" y="292"/>
                  </a:lnTo>
                  <a:lnTo>
                    <a:pt x="6" y="297"/>
                  </a:lnTo>
                  <a:lnTo>
                    <a:pt x="6" y="357"/>
                  </a:lnTo>
                  <a:lnTo>
                    <a:pt x="4" y="361"/>
                  </a:lnTo>
                  <a:lnTo>
                    <a:pt x="4" y="371"/>
                  </a:lnTo>
                  <a:lnTo>
                    <a:pt x="2" y="379"/>
                  </a:lnTo>
                  <a:lnTo>
                    <a:pt x="4" y="387"/>
                  </a:lnTo>
                  <a:lnTo>
                    <a:pt x="6" y="394"/>
                  </a:lnTo>
                  <a:lnTo>
                    <a:pt x="6" y="420"/>
                  </a:lnTo>
                  <a:lnTo>
                    <a:pt x="6" y="422"/>
                  </a:lnTo>
                  <a:lnTo>
                    <a:pt x="6" y="428"/>
                  </a:lnTo>
                  <a:lnTo>
                    <a:pt x="6" y="432"/>
                  </a:lnTo>
                  <a:lnTo>
                    <a:pt x="6" y="446"/>
                  </a:lnTo>
                  <a:lnTo>
                    <a:pt x="6" y="448"/>
                  </a:lnTo>
                  <a:lnTo>
                    <a:pt x="6" y="450"/>
                  </a:lnTo>
                  <a:lnTo>
                    <a:pt x="6" y="482"/>
                  </a:lnTo>
                  <a:lnTo>
                    <a:pt x="4" y="490"/>
                  </a:lnTo>
                  <a:lnTo>
                    <a:pt x="4" y="499"/>
                  </a:lnTo>
                  <a:lnTo>
                    <a:pt x="2" y="507"/>
                  </a:lnTo>
                  <a:lnTo>
                    <a:pt x="2" y="517"/>
                  </a:lnTo>
                  <a:lnTo>
                    <a:pt x="0" y="523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471"/>
            <p:cNvSpPr>
              <a:spLocks/>
            </p:cNvSpPr>
            <p:nvPr/>
          </p:nvSpPr>
          <p:spPr bwMode="auto">
            <a:xfrm rot="5400000">
              <a:off x="4056" y="1191"/>
              <a:ext cx="8" cy="33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15"/>
                </a:cxn>
              </a:cxnLst>
              <a:rect l="0" t="0" r="r" b="b"/>
              <a:pathLst>
                <a:path w="2" h="15">
                  <a:moveTo>
                    <a:pt x="2" y="15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72"/>
            <p:cNvSpPr>
              <a:spLocks/>
            </p:cNvSpPr>
            <p:nvPr/>
          </p:nvSpPr>
          <p:spPr bwMode="auto">
            <a:xfrm rot="5400000">
              <a:off x="4228" y="1117"/>
              <a:ext cx="17" cy="173"/>
            </a:xfrm>
            <a:custGeom>
              <a:avLst/>
              <a:gdLst/>
              <a:ahLst/>
              <a:cxnLst>
                <a:cxn ang="0">
                  <a:pos x="6" y="79"/>
                </a:cxn>
                <a:cxn ang="0">
                  <a:pos x="0" y="75"/>
                </a:cxn>
                <a:cxn ang="0">
                  <a:pos x="0" y="63"/>
                </a:cxn>
                <a:cxn ang="0">
                  <a:pos x="0" y="59"/>
                </a:cxn>
                <a:cxn ang="0">
                  <a:pos x="0" y="55"/>
                </a:cxn>
                <a:cxn ang="0">
                  <a:pos x="0" y="53"/>
                </a:cxn>
                <a:cxn ang="0">
                  <a:pos x="0" y="39"/>
                </a:cxn>
                <a:cxn ang="0">
                  <a:pos x="0" y="34"/>
                </a:cxn>
                <a:cxn ang="0">
                  <a:pos x="4" y="30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4" y="1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0"/>
                </a:cxn>
                <a:cxn ang="0">
                  <a:pos x="6" y="39"/>
                </a:cxn>
                <a:cxn ang="0">
                  <a:pos x="6" y="63"/>
                </a:cxn>
                <a:cxn ang="0">
                  <a:pos x="6" y="79"/>
                </a:cxn>
              </a:cxnLst>
              <a:rect l="0" t="0" r="r" b="b"/>
              <a:pathLst>
                <a:path w="6" h="79">
                  <a:moveTo>
                    <a:pt x="6" y="79"/>
                  </a:moveTo>
                  <a:lnTo>
                    <a:pt x="0" y="75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4" y="1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0"/>
                  </a:lnTo>
                  <a:lnTo>
                    <a:pt x="6" y="39"/>
                  </a:lnTo>
                  <a:lnTo>
                    <a:pt x="6" y="63"/>
                  </a:lnTo>
                  <a:lnTo>
                    <a:pt x="6" y="7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73"/>
            <p:cNvSpPr>
              <a:spLocks/>
            </p:cNvSpPr>
            <p:nvPr/>
          </p:nvSpPr>
          <p:spPr bwMode="auto">
            <a:xfrm rot="5400000">
              <a:off x="4459" y="1183"/>
              <a:ext cx="9" cy="3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0" y="15"/>
                </a:cxn>
              </a:cxnLst>
              <a:rect l="0" t="0" r="r" b="b"/>
              <a:pathLst>
                <a:path w="2" h="15">
                  <a:moveTo>
                    <a:pt x="0" y="15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74"/>
            <p:cNvSpPr>
              <a:spLocks/>
            </p:cNvSpPr>
            <p:nvPr/>
          </p:nvSpPr>
          <p:spPr bwMode="auto">
            <a:xfrm rot="5400000">
              <a:off x="4533" y="1158"/>
              <a:ext cx="9" cy="83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2" y="24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0" y="34"/>
                </a:cxn>
              </a:cxnLst>
              <a:rect l="0" t="0" r="r" b="b"/>
              <a:pathLst>
                <a:path w="4" h="40">
                  <a:moveTo>
                    <a:pt x="0" y="3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4" y="16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75"/>
            <p:cNvSpPr>
              <a:spLocks/>
            </p:cNvSpPr>
            <p:nvPr/>
          </p:nvSpPr>
          <p:spPr bwMode="auto">
            <a:xfrm rot="5400000">
              <a:off x="2084" y="1818"/>
              <a:ext cx="0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76"/>
            <p:cNvSpPr>
              <a:spLocks/>
            </p:cNvSpPr>
            <p:nvPr/>
          </p:nvSpPr>
          <p:spPr bwMode="auto">
            <a:xfrm rot="5400000">
              <a:off x="2117" y="1760"/>
              <a:ext cx="58" cy="66"/>
            </a:xfrm>
            <a:custGeom>
              <a:avLst/>
              <a:gdLst/>
              <a:ahLst/>
              <a:cxnLst>
                <a:cxn ang="0">
                  <a:pos x="30" y="29"/>
                </a:cxn>
                <a:cxn ang="0">
                  <a:pos x="0" y="25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29"/>
                </a:cxn>
              </a:cxnLst>
              <a:rect l="0" t="0" r="r" b="b"/>
              <a:pathLst>
                <a:path w="30" h="29">
                  <a:moveTo>
                    <a:pt x="30" y="29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77"/>
            <p:cNvSpPr>
              <a:spLocks/>
            </p:cNvSpPr>
            <p:nvPr/>
          </p:nvSpPr>
          <p:spPr bwMode="auto">
            <a:xfrm rot="5400000">
              <a:off x="2674" y="1640"/>
              <a:ext cx="58" cy="305"/>
            </a:xfrm>
            <a:custGeom>
              <a:avLst/>
              <a:gdLst/>
              <a:ahLst/>
              <a:cxnLst>
                <a:cxn ang="0">
                  <a:pos x="30" y="140"/>
                </a:cxn>
                <a:cxn ang="0">
                  <a:pos x="0" y="140"/>
                </a:cxn>
                <a:cxn ang="0">
                  <a:pos x="0" y="111"/>
                </a:cxn>
                <a:cxn ang="0">
                  <a:pos x="0" y="93"/>
                </a:cxn>
                <a:cxn ang="0">
                  <a:pos x="0" y="4"/>
                </a:cxn>
                <a:cxn ang="0">
                  <a:pos x="30" y="0"/>
                </a:cxn>
                <a:cxn ang="0">
                  <a:pos x="30" y="91"/>
                </a:cxn>
                <a:cxn ang="0">
                  <a:pos x="16" y="93"/>
                </a:cxn>
                <a:cxn ang="0">
                  <a:pos x="30" y="97"/>
                </a:cxn>
                <a:cxn ang="0">
                  <a:pos x="30" y="109"/>
                </a:cxn>
                <a:cxn ang="0">
                  <a:pos x="24" y="111"/>
                </a:cxn>
                <a:cxn ang="0">
                  <a:pos x="16" y="119"/>
                </a:cxn>
                <a:cxn ang="0">
                  <a:pos x="30" y="119"/>
                </a:cxn>
                <a:cxn ang="0">
                  <a:pos x="30" y="140"/>
                </a:cxn>
              </a:cxnLst>
              <a:rect l="0" t="0" r="r" b="b"/>
              <a:pathLst>
                <a:path w="30" h="140">
                  <a:moveTo>
                    <a:pt x="30" y="140"/>
                  </a:moveTo>
                  <a:lnTo>
                    <a:pt x="0" y="140"/>
                  </a:lnTo>
                  <a:lnTo>
                    <a:pt x="0" y="111"/>
                  </a:lnTo>
                  <a:lnTo>
                    <a:pt x="0" y="93"/>
                  </a:lnTo>
                  <a:lnTo>
                    <a:pt x="0" y="4"/>
                  </a:lnTo>
                  <a:lnTo>
                    <a:pt x="30" y="0"/>
                  </a:lnTo>
                  <a:lnTo>
                    <a:pt x="30" y="91"/>
                  </a:lnTo>
                  <a:lnTo>
                    <a:pt x="16" y="93"/>
                  </a:lnTo>
                  <a:lnTo>
                    <a:pt x="30" y="97"/>
                  </a:lnTo>
                  <a:lnTo>
                    <a:pt x="30" y="109"/>
                  </a:lnTo>
                  <a:lnTo>
                    <a:pt x="24" y="111"/>
                  </a:lnTo>
                  <a:lnTo>
                    <a:pt x="16" y="119"/>
                  </a:lnTo>
                  <a:lnTo>
                    <a:pt x="30" y="119"/>
                  </a:lnTo>
                  <a:lnTo>
                    <a:pt x="30" y="14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78"/>
            <p:cNvSpPr>
              <a:spLocks/>
            </p:cNvSpPr>
            <p:nvPr/>
          </p:nvSpPr>
          <p:spPr bwMode="auto">
            <a:xfrm rot="5400000">
              <a:off x="2955" y="1805"/>
              <a:ext cx="16" cy="17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8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79"/>
            <p:cNvSpPr>
              <a:spLocks/>
            </p:cNvSpPr>
            <p:nvPr/>
          </p:nvSpPr>
          <p:spPr bwMode="auto">
            <a:xfrm rot="5400000">
              <a:off x="3379" y="1372"/>
              <a:ext cx="58" cy="841"/>
            </a:xfrm>
            <a:custGeom>
              <a:avLst/>
              <a:gdLst/>
              <a:ahLst/>
              <a:cxnLst>
                <a:cxn ang="0">
                  <a:pos x="30" y="394"/>
                </a:cxn>
                <a:cxn ang="0">
                  <a:pos x="18" y="389"/>
                </a:cxn>
                <a:cxn ang="0">
                  <a:pos x="2" y="381"/>
                </a:cxn>
                <a:cxn ang="0">
                  <a:pos x="0" y="377"/>
                </a:cxn>
                <a:cxn ang="0">
                  <a:pos x="0" y="26"/>
                </a:cxn>
                <a:cxn ang="0">
                  <a:pos x="16" y="18"/>
                </a:cxn>
                <a:cxn ang="0">
                  <a:pos x="16" y="8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0" y="394"/>
                </a:cxn>
              </a:cxnLst>
              <a:rect l="0" t="0" r="r" b="b"/>
              <a:pathLst>
                <a:path w="30" h="394">
                  <a:moveTo>
                    <a:pt x="30" y="394"/>
                  </a:moveTo>
                  <a:lnTo>
                    <a:pt x="18" y="389"/>
                  </a:lnTo>
                  <a:lnTo>
                    <a:pt x="2" y="381"/>
                  </a:lnTo>
                  <a:lnTo>
                    <a:pt x="0" y="377"/>
                  </a:lnTo>
                  <a:lnTo>
                    <a:pt x="0" y="26"/>
                  </a:lnTo>
                  <a:lnTo>
                    <a:pt x="16" y="18"/>
                  </a:lnTo>
                  <a:lnTo>
                    <a:pt x="16" y="8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39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80"/>
            <p:cNvSpPr>
              <a:spLocks/>
            </p:cNvSpPr>
            <p:nvPr/>
          </p:nvSpPr>
          <p:spPr bwMode="auto">
            <a:xfrm rot="5400000">
              <a:off x="4191" y="1748"/>
              <a:ext cx="58" cy="9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11"/>
                </a:cxn>
                <a:cxn ang="0">
                  <a:pos x="0" y="4"/>
                </a:cxn>
                <a:cxn ang="0">
                  <a:pos x="22" y="2"/>
                </a:cxn>
                <a:cxn ang="0">
                  <a:pos x="30" y="0"/>
                </a:cxn>
                <a:cxn ang="0">
                  <a:pos x="30" y="25"/>
                </a:cxn>
                <a:cxn ang="0">
                  <a:pos x="2" y="27"/>
                </a:cxn>
                <a:cxn ang="0">
                  <a:pos x="26" y="35"/>
                </a:cxn>
                <a:cxn ang="0">
                  <a:pos x="0" y="41"/>
                </a:cxn>
                <a:cxn ang="0">
                  <a:pos x="0" y="35"/>
                </a:cxn>
              </a:cxnLst>
              <a:rect l="0" t="0" r="r" b="b"/>
              <a:pathLst>
                <a:path w="30" h="41">
                  <a:moveTo>
                    <a:pt x="0" y="35"/>
                  </a:moveTo>
                  <a:lnTo>
                    <a:pt x="0" y="11"/>
                  </a:lnTo>
                  <a:lnTo>
                    <a:pt x="0" y="4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30" y="25"/>
                  </a:lnTo>
                  <a:lnTo>
                    <a:pt x="2" y="27"/>
                  </a:lnTo>
                  <a:lnTo>
                    <a:pt x="26" y="35"/>
                  </a:lnTo>
                  <a:lnTo>
                    <a:pt x="0" y="4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81"/>
            <p:cNvSpPr>
              <a:spLocks/>
            </p:cNvSpPr>
            <p:nvPr/>
          </p:nvSpPr>
          <p:spPr bwMode="auto">
            <a:xfrm rot="5400000">
              <a:off x="2105" y="1698"/>
              <a:ext cx="74" cy="58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25" y="25"/>
                </a:cxn>
                <a:cxn ang="0">
                  <a:pos x="15" y="15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31" y="2"/>
                </a:cxn>
                <a:cxn ang="0">
                  <a:pos x="31" y="6"/>
                </a:cxn>
                <a:cxn ang="0">
                  <a:pos x="31" y="25"/>
                </a:cxn>
                <a:cxn ang="0">
                  <a:pos x="31" y="27"/>
                </a:cxn>
              </a:cxnLst>
              <a:rect l="0" t="0" r="r" b="b"/>
              <a:pathLst>
                <a:path w="31" h="27">
                  <a:moveTo>
                    <a:pt x="31" y="27"/>
                  </a:moveTo>
                  <a:lnTo>
                    <a:pt x="25" y="25"/>
                  </a:lnTo>
                  <a:lnTo>
                    <a:pt x="15" y="15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1" y="2"/>
                  </a:lnTo>
                  <a:lnTo>
                    <a:pt x="31" y="6"/>
                  </a:lnTo>
                  <a:lnTo>
                    <a:pt x="31" y="25"/>
                  </a:lnTo>
                  <a:lnTo>
                    <a:pt x="31" y="2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2"/>
            <p:cNvSpPr>
              <a:spLocks/>
            </p:cNvSpPr>
            <p:nvPr/>
          </p:nvSpPr>
          <p:spPr bwMode="auto">
            <a:xfrm rot="5400000">
              <a:off x="2670" y="1578"/>
              <a:ext cx="74" cy="297"/>
            </a:xfrm>
            <a:custGeom>
              <a:avLst/>
              <a:gdLst/>
              <a:ahLst/>
              <a:cxnLst>
                <a:cxn ang="0">
                  <a:pos x="31" y="136"/>
                </a:cxn>
                <a:cxn ang="0">
                  <a:pos x="0" y="136"/>
                </a:cxn>
                <a:cxn ang="0">
                  <a:pos x="0" y="2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31" y="136"/>
                </a:cxn>
              </a:cxnLst>
              <a:rect l="0" t="0" r="r" b="b"/>
              <a:pathLst>
                <a:path w="31" h="136">
                  <a:moveTo>
                    <a:pt x="31" y="136"/>
                  </a:moveTo>
                  <a:lnTo>
                    <a:pt x="0" y="136"/>
                  </a:lnTo>
                  <a:lnTo>
                    <a:pt x="0" y="2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1" y="13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83"/>
            <p:cNvSpPr>
              <a:spLocks/>
            </p:cNvSpPr>
            <p:nvPr/>
          </p:nvSpPr>
          <p:spPr bwMode="auto">
            <a:xfrm rot="5400000">
              <a:off x="3350" y="1352"/>
              <a:ext cx="74" cy="750"/>
            </a:xfrm>
            <a:custGeom>
              <a:avLst/>
              <a:gdLst/>
              <a:ahLst/>
              <a:cxnLst>
                <a:cxn ang="0">
                  <a:pos x="31" y="351"/>
                </a:cxn>
                <a:cxn ang="0">
                  <a:pos x="27" y="347"/>
                </a:cxn>
                <a:cxn ang="0">
                  <a:pos x="8" y="339"/>
                </a:cxn>
                <a:cxn ang="0">
                  <a:pos x="11" y="329"/>
                </a:cxn>
                <a:cxn ang="0">
                  <a:pos x="0" y="325"/>
                </a:cxn>
                <a:cxn ang="0">
                  <a:pos x="0" y="44"/>
                </a:cxn>
                <a:cxn ang="0">
                  <a:pos x="6" y="36"/>
                </a:cxn>
                <a:cxn ang="0">
                  <a:pos x="9" y="26"/>
                </a:cxn>
                <a:cxn ang="0">
                  <a:pos x="21" y="18"/>
                </a:cxn>
                <a:cxn ang="0">
                  <a:pos x="29" y="10"/>
                </a:cxn>
                <a:cxn ang="0">
                  <a:pos x="29" y="2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31" y="329"/>
                </a:cxn>
                <a:cxn ang="0">
                  <a:pos x="31" y="347"/>
                </a:cxn>
                <a:cxn ang="0">
                  <a:pos x="31" y="351"/>
                </a:cxn>
              </a:cxnLst>
              <a:rect l="0" t="0" r="r" b="b"/>
              <a:pathLst>
                <a:path w="31" h="351">
                  <a:moveTo>
                    <a:pt x="31" y="351"/>
                  </a:moveTo>
                  <a:lnTo>
                    <a:pt x="27" y="347"/>
                  </a:lnTo>
                  <a:lnTo>
                    <a:pt x="8" y="339"/>
                  </a:lnTo>
                  <a:lnTo>
                    <a:pt x="11" y="329"/>
                  </a:lnTo>
                  <a:lnTo>
                    <a:pt x="0" y="325"/>
                  </a:lnTo>
                  <a:lnTo>
                    <a:pt x="0" y="44"/>
                  </a:lnTo>
                  <a:lnTo>
                    <a:pt x="6" y="36"/>
                  </a:lnTo>
                  <a:lnTo>
                    <a:pt x="9" y="26"/>
                  </a:lnTo>
                  <a:lnTo>
                    <a:pt x="21" y="18"/>
                  </a:lnTo>
                  <a:lnTo>
                    <a:pt x="29" y="10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1" y="329"/>
                  </a:lnTo>
                  <a:lnTo>
                    <a:pt x="31" y="347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484"/>
            <p:cNvSpPr>
              <a:spLocks/>
            </p:cNvSpPr>
            <p:nvPr/>
          </p:nvSpPr>
          <p:spPr bwMode="auto">
            <a:xfrm rot="5400000">
              <a:off x="4109" y="1690"/>
              <a:ext cx="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85"/>
            <p:cNvSpPr>
              <a:spLocks/>
            </p:cNvSpPr>
            <p:nvPr/>
          </p:nvSpPr>
          <p:spPr bwMode="auto">
            <a:xfrm rot="5400000">
              <a:off x="4179" y="1677"/>
              <a:ext cx="74" cy="99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31" y="0"/>
                </a:cxn>
                <a:cxn ang="0">
                  <a:pos x="31" y="7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0" y="45"/>
                </a:cxn>
                <a:cxn ang="0">
                  <a:pos x="0" y="41"/>
                </a:cxn>
              </a:cxnLst>
              <a:rect l="0" t="0" r="r" b="b"/>
              <a:pathLst>
                <a:path w="31" h="45">
                  <a:moveTo>
                    <a:pt x="0" y="41"/>
                  </a:moveTo>
                  <a:lnTo>
                    <a:pt x="0" y="7"/>
                  </a:lnTo>
                  <a:lnTo>
                    <a:pt x="0" y="2"/>
                  </a:lnTo>
                  <a:lnTo>
                    <a:pt x="31" y="0"/>
                  </a:lnTo>
                  <a:lnTo>
                    <a:pt x="31" y="7"/>
                  </a:lnTo>
                  <a:lnTo>
                    <a:pt x="31" y="37"/>
                  </a:lnTo>
                  <a:lnTo>
                    <a:pt x="21" y="41"/>
                  </a:lnTo>
                  <a:lnTo>
                    <a:pt x="0" y="4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486"/>
            <p:cNvSpPr>
              <a:spLocks/>
            </p:cNvSpPr>
            <p:nvPr/>
          </p:nvSpPr>
          <p:spPr bwMode="auto">
            <a:xfrm rot="5400000">
              <a:off x="2142" y="1644"/>
              <a:ext cx="58" cy="33"/>
            </a:xfrm>
            <a:custGeom>
              <a:avLst/>
              <a:gdLst/>
              <a:ahLst/>
              <a:cxnLst>
                <a:cxn ang="0">
                  <a:pos x="28" y="13"/>
                </a:cxn>
                <a:cxn ang="0">
                  <a:pos x="12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28" y="2"/>
                </a:cxn>
                <a:cxn ang="0">
                  <a:pos x="28" y="8"/>
                </a:cxn>
                <a:cxn ang="0">
                  <a:pos x="28" y="13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8" y="2"/>
                  </a:lnTo>
                  <a:lnTo>
                    <a:pt x="28" y="8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487"/>
            <p:cNvSpPr>
              <a:spLocks/>
            </p:cNvSpPr>
            <p:nvPr/>
          </p:nvSpPr>
          <p:spPr bwMode="auto">
            <a:xfrm rot="5400000">
              <a:off x="2678" y="1512"/>
              <a:ext cx="58" cy="297"/>
            </a:xfrm>
            <a:custGeom>
              <a:avLst/>
              <a:gdLst/>
              <a:ahLst/>
              <a:cxnLst>
                <a:cxn ang="0">
                  <a:pos x="28" y="136"/>
                </a:cxn>
                <a:cxn ang="0">
                  <a:pos x="0" y="136"/>
                </a:cxn>
                <a:cxn ang="0">
                  <a:pos x="0" y="123"/>
                </a:cxn>
                <a:cxn ang="0">
                  <a:pos x="0" y="115"/>
                </a:cxn>
                <a:cxn ang="0">
                  <a:pos x="4" y="115"/>
                </a:cxn>
                <a:cxn ang="0">
                  <a:pos x="0" y="113"/>
                </a:cxn>
                <a:cxn ang="0">
                  <a:pos x="0" y="0"/>
                </a:cxn>
                <a:cxn ang="0">
                  <a:pos x="28" y="2"/>
                </a:cxn>
                <a:cxn ang="0">
                  <a:pos x="28" y="123"/>
                </a:cxn>
                <a:cxn ang="0">
                  <a:pos x="28" y="136"/>
                </a:cxn>
              </a:cxnLst>
              <a:rect l="0" t="0" r="r" b="b"/>
              <a:pathLst>
                <a:path w="28" h="136">
                  <a:moveTo>
                    <a:pt x="28" y="136"/>
                  </a:moveTo>
                  <a:lnTo>
                    <a:pt x="0" y="136"/>
                  </a:lnTo>
                  <a:lnTo>
                    <a:pt x="0" y="123"/>
                  </a:lnTo>
                  <a:lnTo>
                    <a:pt x="0" y="115"/>
                  </a:lnTo>
                  <a:lnTo>
                    <a:pt x="4" y="115"/>
                  </a:lnTo>
                  <a:lnTo>
                    <a:pt x="0" y="113"/>
                  </a:lnTo>
                  <a:lnTo>
                    <a:pt x="0" y="0"/>
                  </a:lnTo>
                  <a:lnTo>
                    <a:pt x="28" y="2"/>
                  </a:lnTo>
                  <a:lnTo>
                    <a:pt x="28" y="123"/>
                  </a:lnTo>
                  <a:lnTo>
                    <a:pt x="28" y="13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488"/>
            <p:cNvSpPr>
              <a:spLocks/>
            </p:cNvSpPr>
            <p:nvPr/>
          </p:nvSpPr>
          <p:spPr bwMode="auto">
            <a:xfrm rot="5400000">
              <a:off x="3342" y="1360"/>
              <a:ext cx="58" cy="602"/>
            </a:xfrm>
            <a:custGeom>
              <a:avLst/>
              <a:gdLst/>
              <a:ahLst/>
              <a:cxnLst>
                <a:cxn ang="0">
                  <a:pos x="28" y="281"/>
                </a:cxn>
                <a:cxn ang="0">
                  <a:pos x="12" y="277"/>
                </a:cxn>
                <a:cxn ang="0">
                  <a:pos x="14" y="267"/>
                </a:cxn>
                <a:cxn ang="0">
                  <a:pos x="0" y="261"/>
                </a:cxn>
                <a:cxn ang="0">
                  <a:pos x="0" y="20"/>
                </a:cxn>
                <a:cxn ang="0">
                  <a:pos x="2" y="18"/>
                </a:cxn>
                <a:cxn ang="0">
                  <a:pos x="12" y="10"/>
                </a:cxn>
                <a:cxn ang="0">
                  <a:pos x="28" y="0"/>
                </a:cxn>
                <a:cxn ang="0">
                  <a:pos x="28" y="267"/>
                </a:cxn>
                <a:cxn ang="0">
                  <a:pos x="28" y="277"/>
                </a:cxn>
                <a:cxn ang="0">
                  <a:pos x="28" y="281"/>
                </a:cxn>
              </a:cxnLst>
              <a:rect l="0" t="0" r="r" b="b"/>
              <a:pathLst>
                <a:path w="28" h="281">
                  <a:moveTo>
                    <a:pt x="28" y="281"/>
                  </a:moveTo>
                  <a:lnTo>
                    <a:pt x="12" y="277"/>
                  </a:lnTo>
                  <a:lnTo>
                    <a:pt x="14" y="267"/>
                  </a:lnTo>
                  <a:lnTo>
                    <a:pt x="0" y="26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12" y="10"/>
                  </a:lnTo>
                  <a:lnTo>
                    <a:pt x="28" y="0"/>
                  </a:lnTo>
                  <a:lnTo>
                    <a:pt x="28" y="267"/>
                  </a:lnTo>
                  <a:lnTo>
                    <a:pt x="28" y="277"/>
                  </a:lnTo>
                  <a:lnTo>
                    <a:pt x="28" y="28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89"/>
            <p:cNvSpPr>
              <a:spLocks/>
            </p:cNvSpPr>
            <p:nvPr/>
          </p:nvSpPr>
          <p:spPr bwMode="auto">
            <a:xfrm rot="5400000">
              <a:off x="4142" y="1582"/>
              <a:ext cx="58" cy="157"/>
            </a:xfrm>
            <a:custGeom>
              <a:avLst/>
              <a:gdLst/>
              <a:ahLst/>
              <a:cxnLst>
                <a:cxn ang="0">
                  <a:pos x="28" y="65"/>
                </a:cxn>
                <a:cxn ang="0">
                  <a:pos x="0" y="71"/>
                </a:cxn>
                <a:cxn ang="0">
                  <a:pos x="0" y="21"/>
                </a:cxn>
                <a:cxn ang="0">
                  <a:pos x="0" y="13"/>
                </a:cxn>
                <a:cxn ang="0">
                  <a:pos x="16" y="11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28" y="0"/>
                </a:cxn>
                <a:cxn ang="0">
                  <a:pos x="28" y="5"/>
                </a:cxn>
                <a:cxn ang="0">
                  <a:pos x="28" y="21"/>
                </a:cxn>
                <a:cxn ang="0">
                  <a:pos x="28" y="43"/>
                </a:cxn>
                <a:cxn ang="0">
                  <a:pos x="18" y="47"/>
                </a:cxn>
                <a:cxn ang="0">
                  <a:pos x="26" y="55"/>
                </a:cxn>
                <a:cxn ang="0">
                  <a:pos x="28" y="63"/>
                </a:cxn>
                <a:cxn ang="0">
                  <a:pos x="28" y="65"/>
                </a:cxn>
              </a:cxnLst>
              <a:rect l="0" t="0" r="r" b="b"/>
              <a:pathLst>
                <a:path w="28" h="71">
                  <a:moveTo>
                    <a:pt x="28" y="65"/>
                  </a:moveTo>
                  <a:lnTo>
                    <a:pt x="0" y="71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16" y="11"/>
                  </a:lnTo>
                  <a:lnTo>
                    <a:pt x="0" y="5"/>
                  </a:lnTo>
                  <a:lnTo>
                    <a:pt x="0" y="3"/>
                  </a:lnTo>
                  <a:lnTo>
                    <a:pt x="28" y="0"/>
                  </a:lnTo>
                  <a:lnTo>
                    <a:pt x="28" y="5"/>
                  </a:lnTo>
                  <a:lnTo>
                    <a:pt x="28" y="21"/>
                  </a:lnTo>
                  <a:lnTo>
                    <a:pt x="28" y="43"/>
                  </a:lnTo>
                  <a:lnTo>
                    <a:pt x="18" y="47"/>
                  </a:lnTo>
                  <a:lnTo>
                    <a:pt x="26" y="55"/>
                  </a:lnTo>
                  <a:lnTo>
                    <a:pt x="28" y="63"/>
                  </a:lnTo>
                  <a:lnTo>
                    <a:pt x="28" y="6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90"/>
            <p:cNvSpPr>
              <a:spLocks/>
            </p:cNvSpPr>
            <p:nvPr/>
          </p:nvSpPr>
          <p:spPr bwMode="auto">
            <a:xfrm rot="5400000">
              <a:off x="2146" y="1591"/>
              <a:ext cx="66" cy="16"/>
            </a:xfrm>
            <a:custGeom>
              <a:avLst/>
              <a:gdLst/>
              <a:ahLst/>
              <a:cxnLst>
                <a:cxn ang="0">
                  <a:pos x="30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6" y="2"/>
                </a:cxn>
                <a:cxn ang="0">
                  <a:pos x="30" y="2"/>
                </a:cxn>
                <a:cxn ang="0">
                  <a:pos x="30" y="10"/>
                </a:cxn>
              </a:cxnLst>
              <a:rect l="0" t="0" r="r" b="b"/>
              <a:pathLst>
                <a:path w="30" h="10">
                  <a:moveTo>
                    <a:pt x="30" y="10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91"/>
            <p:cNvSpPr>
              <a:spLocks/>
            </p:cNvSpPr>
            <p:nvPr/>
          </p:nvSpPr>
          <p:spPr bwMode="auto">
            <a:xfrm rot="5400000">
              <a:off x="2550" y="1574"/>
              <a:ext cx="66" cy="50"/>
            </a:xfrm>
            <a:custGeom>
              <a:avLst/>
              <a:gdLst/>
              <a:ahLst/>
              <a:cxnLst>
                <a:cxn ang="0">
                  <a:pos x="30" y="21"/>
                </a:cxn>
                <a:cxn ang="0">
                  <a:pos x="0" y="1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21"/>
                </a:cxn>
              </a:cxnLst>
              <a:rect l="0" t="0" r="r" b="b"/>
              <a:pathLst>
                <a:path w="30" h="21">
                  <a:moveTo>
                    <a:pt x="30" y="21"/>
                  </a:moveTo>
                  <a:lnTo>
                    <a:pt x="0" y="19"/>
                  </a:lnTo>
                  <a:lnTo>
                    <a:pt x="0" y="8"/>
                  </a:lnTo>
                  <a:lnTo>
                    <a:pt x="0" y="6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2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92"/>
            <p:cNvSpPr>
              <a:spLocks/>
            </p:cNvSpPr>
            <p:nvPr/>
          </p:nvSpPr>
          <p:spPr bwMode="auto">
            <a:xfrm rot="5400000">
              <a:off x="2711" y="1463"/>
              <a:ext cx="66" cy="272"/>
            </a:xfrm>
            <a:custGeom>
              <a:avLst/>
              <a:gdLst/>
              <a:ahLst/>
              <a:cxnLst>
                <a:cxn ang="0">
                  <a:pos x="30" y="131"/>
                </a:cxn>
                <a:cxn ang="0">
                  <a:pos x="0" y="127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0" y="7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" y="12"/>
                </a:cxn>
                <a:cxn ang="0">
                  <a:pos x="30" y="18"/>
                </a:cxn>
                <a:cxn ang="0">
                  <a:pos x="30" y="79"/>
                </a:cxn>
                <a:cxn ang="0">
                  <a:pos x="30" y="89"/>
                </a:cxn>
                <a:cxn ang="0">
                  <a:pos x="30" y="131"/>
                </a:cxn>
              </a:cxnLst>
              <a:rect l="0" t="0" r="r" b="b"/>
              <a:pathLst>
                <a:path w="30" h="131">
                  <a:moveTo>
                    <a:pt x="30" y="131"/>
                  </a:moveTo>
                  <a:lnTo>
                    <a:pt x="0" y="127"/>
                  </a:lnTo>
                  <a:lnTo>
                    <a:pt x="0" y="79"/>
                  </a:lnTo>
                  <a:lnTo>
                    <a:pt x="2" y="79"/>
                  </a:lnTo>
                  <a:lnTo>
                    <a:pt x="0" y="79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12"/>
                  </a:lnTo>
                  <a:lnTo>
                    <a:pt x="30" y="18"/>
                  </a:lnTo>
                  <a:lnTo>
                    <a:pt x="30" y="79"/>
                  </a:lnTo>
                  <a:lnTo>
                    <a:pt x="30" y="89"/>
                  </a:lnTo>
                  <a:lnTo>
                    <a:pt x="30" y="13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93"/>
            <p:cNvSpPr>
              <a:spLocks/>
            </p:cNvSpPr>
            <p:nvPr/>
          </p:nvSpPr>
          <p:spPr bwMode="auto">
            <a:xfrm rot="5400000">
              <a:off x="3342" y="1343"/>
              <a:ext cx="66" cy="511"/>
            </a:xfrm>
            <a:custGeom>
              <a:avLst/>
              <a:gdLst/>
              <a:ahLst/>
              <a:cxnLst>
                <a:cxn ang="0">
                  <a:pos x="30" y="241"/>
                </a:cxn>
                <a:cxn ang="0">
                  <a:pos x="18" y="237"/>
                </a:cxn>
                <a:cxn ang="0">
                  <a:pos x="0" y="235"/>
                </a:cxn>
                <a:cxn ang="0">
                  <a:pos x="0" y="110"/>
                </a:cxn>
                <a:cxn ang="0">
                  <a:pos x="6" y="108"/>
                </a:cxn>
                <a:cxn ang="0">
                  <a:pos x="2" y="101"/>
                </a:cxn>
                <a:cxn ang="0">
                  <a:pos x="4" y="93"/>
                </a:cxn>
                <a:cxn ang="0">
                  <a:pos x="28" y="85"/>
                </a:cxn>
                <a:cxn ang="0">
                  <a:pos x="28" y="75"/>
                </a:cxn>
                <a:cxn ang="0">
                  <a:pos x="22" y="67"/>
                </a:cxn>
                <a:cxn ang="0">
                  <a:pos x="16" y="57"/>
                </a:cxn>
                <a:cxn ang="0">
                  <a:pos x="18" y="49"/>
                </a:cxn>
                <a:cxn ang="0">
                  <a:pos x="8" y="41"/>
                </a:cxn>
                <a:cxn ang="0">
                  <a:pos x="4" y="33"/>
                </a:cxn>
                <a:cxn ang="0">
                  <a:pos x="8" y="23"/>
                </a:cxn>
                <a:cxn ang="0">
                  <a:pos x="24" y="13"/>
                </a:cxn>
                <a:cxn ang="0">
                  <a:pos x="22" y="5"/>
                </a:cxn>
                <a:cxn ang="0">
                  <a:pos x="30" y="0"/>
                </a:cxn>
                <a:cxn ang="0">
                  <a:pos x="30" y="5"/>
                </a:cxn>
                <a:cxn ang="0">
                  <a:pos x="30" y="237"/>
                </a:cxn>
                <a:cxn ang="0">
                  <a:pos x="30" y="241"/>
                </a:cxn>
              </a:cxnLst>
              <a:rect l="0" t="0" r="r" b="b"/>
              <a:pathLst>
                <a:path w="30" h="241">
                  <a:moveTo>
                    <a:pt x="30" y="241"/>
                  </a:moveTo>
                  <a:lnTo>
                    <a:pt x="18" y="237"/>
                  </a:lnTo>
                  <a:lnTo>
                    <a:pt x="0" y="235"/>
                  </a:lnTo>
                  <a:lnTo>
                    <a:pt x="0" y="110"/>
                  </a:lnTo>
                  <a:lnTo>
                    <a:pt x="6" y="108"/>
                  </a:lnTo>
                  <a:lnTo>
                    <a:pt x="2" y="101"/>
                  </a:lnTo>
                  <a:lnTo>
                    <a:pt x="4" y="93"/>
                  </a:lnTo>
                  <a:lnTo>
                    <a:pt x="28" y="85"/>
                  </a:lnTo>
                  <a:lnTo>
                    <a:pt x="28" y="75"/>
                  </a:lnTo>
                  <a:lnTo>
                    <a:pt x="22" y="67"/>
                  </a:lnTo>
                  <a:lnTo>
                    <a:pt x="16" y="57"/>
                  </a:lnTo>
                  <a:lnTo>
                    <a:pt x="18" y="49"/>
                  </a:lnTo>
                  <a:lnTo>
                    <a:pt x="8" y="41"/>
                  </a:lnTo>
                  <a:lnTo>
                    <a:pt x="4" y="33"/>
                  </a:lnTo>
                  <a:lnTo>
                    <a:pt x="8" y="23"/>
                  </a:lnTo>
                  <a:lnTo>
                    <a:pt x="24" y="13"/>
                  </a:lnTo>
                  <a:lnTo>
                    <a:pt x="22" y="5"/>
                  </a:lnTo>
                  <a:lnTo>
                    <a:pt x="30" y="0"/>
                  </a:lnTo>
                  <a:lnTo>
                    <a:pt x="30" y="5"/>
                  </a:lnTo>
                  <a:lnTo>
                    <a:pt x="30" y="237"/>
                  </a:lnTo>
                  <a:lnTo>
                    <a:pt x="30" y="24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94"/>
            <p:cNvSpPr>
              <a:spLocks/>
            </p:cNvSpPr>
            <p:nvPr/>
          </p:nvSpPr>
          <p:spPr bwMode="auto">
            <a:xfrm rot="5400000">
              <a:off x="4109" y="1508"/>
              <a:ext cx="66" cy="181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16" y="16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26"/>
                </a:cxn>
                <a:cxn ang="0">
                  <a:pos x="30" y="58"/>
                </a:cxn>
                <a:cxn ang="0">
                  <a:pos x="22" y="60"/>
                </a:cxn>
                <a:cxn ang="0">
                  <a:pos x="22" y="68"/>
                </a:cxn>
                <a:cxn ang="0">
                  <a:pos x="14" y="78"/>
                </a:cxn>
                <a:cxn ang="0">
                  <a:pos x="0" y="84"/>
                </a:cxn>
                <a:cxn ang="0">
                  <a:pos x="0" y="78"/>
                </a:cxn>
              </a:cxnLst>
              <a:rect l="0" t="0" r="r" b="b"/>
              <a:pathLst>
                <a:path w="30" h="84">
                  <a:moveTo>
                    <a:pt x="0" y="78"/>
                  </a:moveTo>
                  <a:lnTo>
                    <a:pt x="0" y="26"/>
                  </a:lnTo>
                  <a:lnTo>
                    <a:pt x="0" y="22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6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26"/>
                  </a:lnTo>
                  <a:lnTo>
                    <a:pt x="30" y="58"/>
                  </a:lnTo>
                  <a:lnTo>
                    <a:pt x="22" y="60"/>
                  </a:lnTo>
                  <a:lnTo>
                    <a:pt x="22" y="68"/>
                  </a:lnTo>
                  <a:lnTo>
                    <a:pt x="14" y="78"/>
                  </a:lnTo>
                  <a:lnTo>
                    <a:pt x="0" y="84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95"/>
            <p:cNvSpPr>
              <a:spLocks/>
            </p:cNvSpPr>
            <p:nvPr/>
          </p:nvSpPr>
          <p:spPr bwMode="auto">
            <a:xfrm rot="5400000">
              <a:off x="4245" y="1628"/>
              <a:ext cx="8" cy="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96"/>
            <p:cNvSpPr>
              <a:spLocks/>
            </p:cNvSpPr>
            <p:nvPr/>
          </p:nvSpPr>
          <p:spPr bwMode="auto">
            <a:xfrm rot="5400000">
              <a:off x="2155" y="1524"/>
              <a:ext cx="66" cy="17"/>
            </a:xfrm>
            <a:custGeom>
              <a:avLst/>
              <a:gdLst/>
              <a:ahLst/>
              <a:cxnLst>
                <a:cxn ang="0">
                  <a:pos x="32" y="1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2" y="4"/>
                </a:cxn>
                <a:cxn ang="0">
                  <a:pos x="32" y="6"/>
                </a:cxn>
                <a:cxn ang="0">
                  <a:pos x="32" y="10"/>
                </a:cxn>
              </a:cxnLst>
              <a:rect l="0" t="0" r="r" b="b"/>
              <a:pathLst>
                <a:path w="32" h="10">
                  <a:moveTo>
                    <a:pt x="32" y="1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2" y="1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97"/>
            <p:cNvSpPr>
              <a:spLocks/>
            </p:cNvSpPr>
            <p:nvPr/>
          </p:nvSpPr>
          <p:spPr bwMode="auto">
            <a:xfrm rot="5400000">
              <a:off x="2538" y="1520"/>
              <a:ext cx="66" cy="25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22" y="2"/>
                </a:cxn>
                <a:cxn ang="0">
                  <a:pos x="32" y="0"/>
                </a:cxn>
                <a:cxn ang="0">
                  <a:pos x="32" y="2"/>
                </a:cxn>
                <a:cxn ang="0">
                  <a:pos x="32" y="11"/>
                </a:cxn>
                <a:cxn ang="0">
                  <a:pos x="32" y="13"/>
                </a:cxn>
              </a:cxnLst>
              <a:rect l="0" t="0" r="r" b="b"/>
              <a:pathLst>
                <a:path w="32" h="13">
                  <a:moveTo>
                    <a:pt x="32" y="13"/>
                  </a:moveTo>
                  <a:lnTo>
                    <a:pt x="0" y="11"/>
                  </a:lnTo>
                  <a:lnTo>
                    <a:pt x="0" y="6"/>
                  </a:lnTo>
                  <a:lnTo>
                    <a:pt x="22" y="2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11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98"/>
            <p:cNvSpPr>
              <a:spLocks/>
            </p:cNvSpPr>
            <p:nvPr/>
          </p:nvSpPr>
          <p:spPr bwMode="auto">
            <a:xfrm rot="5400000">
              <a:off x="2781" y="1343"/>
              <a:ext cx="66" cy="380"/>
            </a:xfrm>
            <a:custGeom>
              <a:avLst/>
              <a:gdLst/>
              <a:ahLst/>
              <a:cxnLst>
                <a:cxn ang="0">
                  <a:pos x="32" y="178"/>
                </a:cxn>
                <a:cxn ang="0">
                  <a:pos x="12" y="176"/>
                </a:cxn>
                <a:cxn ang="0">
                  <a:pos x="0" y="174"/>
                </a:cxn>
                <a:cxn ang="0">
                  <a:pos x="0" y="89"/>
                </a:cxn>
                <a:cxn ang="0">
                  <a:pos x="0" y="83"/>
                </a:cxn>
                <a:cxn ang="0">
                  <a:pos x="4" y="81"/>
                </a:cxn>
                <a:cxn ang="0">
                  <a:pos x="6" y="71"/>
                </a:cxn>
                <a:cxn ang="0">
                  <a:pos x="0" y="6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11"/>
                </a:cxn>
                <a:cxn ang="0">
                  <a:pos x="16" y="19"/>
                </a:cxn>
                <a:cxn ang="0">
                  <a:pos x="14" y="29"/>
                </a:cxn>
                <a:cxn ang="0">
                  <a:pos x="26" y="35"/>
                </a:cxn>
                <a:cxn ang="0">
                  <a:pos x="30" y="45"/>
                </a:cxn>
                <a:cxn ang="0">
                  <a:pos x="32" y="51"/>
                </a:cxn>
                <a:cxn ang="0">
                  <a:pos x="32" y="89"/>
                </a:cxn>
                <a:cxn ang="0">
                  <a:pos x="32" y="130"/>
                </a:cxn>
                <a:cxn ang="0">
                  <a:pos x="30" y="130"/>
                </a:cxn>
                <a:cxn ang="0">
                  <a:pos x="32" y="130"/>
                </a:cxn>
                <a:cxn ang="0">
                  <a:pos x="32" y="176"/>
                </a:cxn>
                <a:cxn ang="0">
                  <a:pos x="32" y="178"/>
                </a:cxn>
              </a:cxnLst>
              <a:rect l="0" t="0" r="r" b="b"/>
              <a:pathLst>
                <a:path w="32" h="178">
                  <a:moveTo>
                    <a:pt x="32" y="178"/>
                  </a:moveTo>
                  <a:lnTo>
                    <a:pt x="12" y="176"/>
                  </a:lnTo>
                  <a:lnTo>
                    <a:pt x="0" y="174"/>
                  </a:lnTo>
                  <a:lnTo>
                    <a:pt x="0" y="89"/>
                  </a:lnTo>
                  <a:lnTo>
                    <a:pt x="0" y="83"/>
                  </a:lnTo>
                  <a:lnTo>
                    <a:pt x="4" y="81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11"/>
                  </a:lnTo>
                  <a:lnTo>
                    <a:pt x="16" y="19"/>
                  </a:lnTo>
                  <a:lnTo>
                    <a:pt x="14" y="29"/>
                  </a:lnTo>
                  <a:lnTo>
                    <a:pt x="26" y="35"/>
                  </a:lnTo>
                  <a:lnTo>
                    <a:pt x="30" y="45"/>
                  </a:lnTo>
                  <a:lnTo>
                    <a:pt x="32" y="51"/>
                  </a:lnTo>
                  <a:lnTo>
                    <a:pt x="32" y="89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32" y="130"/>
                  </a:lnTo>
                  <a:lnTo>
                    <a:pt x="32" y="176"/>
                  </a:lnTo>
                  <a:lnTo>
                    <a:pt x="32" y="17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99"/>
            <p:cNvSpPr>
              <a:spLocks/>
            </p:cNvSpPr>
            <p:nvPr/>
          </p:nvSpPr>
          <p:spPr bwMode="auto">
            <a:xfrm rot="5400000">
              <a:off x="3222" y="1397"/>
              <a:ext cx="66" cy="272"/>
            </a:xfrm>
            <a:custGeom>
              <a:avLst/>
              <a:gdLst/>
              <a:ahLst/>
              <a:cxnLst>
                <a:cxn ang="0">
                  <a:pos x="32" y="125"/>
                </a:cxn>
                <a:cxn ang="0">
                  <a:pos x="28" y="121"/>
                </a:cxn>
                <a:cxn ang="0">
                  <a:pos x="16" y="111"/>
                </a:cxn>
                <a:cxn ang="0">
                  <a:pos x="4" y="103"/>
                </a:cxn>
                <a:cxn ang="0">
                  <a:pos x="0" y="93"/>
                </a:cxn>
                <a:cxn ang="0">
                  <a:pos x="0" y="91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32" y="0"/>
                </a:cxn>
                <a:cxn ang="0">
                  <a:pos x="32" y="8"/>
                </a:cxn>
                <a:cxn ang="0">
                  <a:pos x="32" y="93"/>
                </a:cxn>
                <a:cxn ang="0">
                  <a:pos x="32" y="121"/>
                </a:cxn>
                <a:cxn ang="0">
                  <a:pos x="32" y="125"/>
                </a:cxn>
              </a:cxnLst>
              <a:rect l="0" t="0" r="r" b="b"/>
              <a:pathLst>
                <a:path w="32" h="125">
                  <a:moveTo>
                    <a:pt x="32" y="125"/>
                  </a:moveTo>
                  <a:lnTo>
                    <a:pt x="28" y="121"/>
                  </a:lnTo>
                  <a:lnTo>
                    <a:pt x="16" y="111"/>
                  </a:lnTo>
                  <a:lnTo>
                    <a:pt x="4" y="103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93"/>
                  </a:lnTo>
                  <a:lnTo>
                    <a:pt x="32" y="121"/>
                  </a:lnTo>
                  <a:lnTo>
                    <a:pt x="32" y="12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00"/>
            <p:cNvSpPr>
              <a:spLocks/>
            </p:cNvSpPr>
            <p:nvPr/>
          </p:nvSpPr>
          <p:spPr bwMode="auto">
            <a:xfrm rot="5400000">
              <a:off x="4072" y="1463"/>
              <a:ext cx="66" cy="14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4" y="28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14" y="4"/>
                </a:cxn>
                <a:cxn ang="0">
                  <a:pos x="32" y="0"/>
                </a:cxn>
                <a:cxn ang="0">
                  <a:pos x="32" y="4"/>
                </a:cxn>
                <a:cxn ang="0">
                  <a:pos x="32" y="12"/>
                </a:cxn>
                <a:cxn ang="0">
                  <a:pos x="32" y="38"/>
                </a:cxn>
                <a:cxn ang="0">
                  <a:pos x="32" y="62"/>
                </a:cxn>
                <a:cxn ang="0">
                  <a:pos x="22" y="63"/>
                </a:cxn>
                <a:cxn ang="0">
                  <a:pos x="0" y="65"/>
                </a:cxn>
                <a:cxn ang="0">
                  <a:pos x="0" y="63"/>
                </a:cxn>
              </a:cxnLst>
              <a:rect l="0" t="0" r="r" b="b"/>
              <a:pathLst>
                <a:path w="32" h="65">
                  <a:moveTo>
                    <a:pt x="0" y="63"/>
                  </a:moveTo>
                  <a:lnTo>
                    <a:pt x="0" y="38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4"/>
                  </a:lnTo>
                  <a:lnTo>
                    <a:pt x="32" y="0"/>
                  </a:lnTo>
                  <a:lnTo>
                    <a:pt x="32" y="4"/>
                  </a:lnTo>
                  <a:lnTo>
                    <a:pt x="32" y="12"/>
                  </a:lnTo>
                  <a:lnTo>
                    <a:pt x="32" y="38"/>
                  </a:lnTo>
                  <a:lnTo>
                    <a:pt x="32" y="62"/>
                  </a:lnTo>
                  <a:lnTo>
                    <a:pt x="22" y="63"/>
                  </a:lnTo>
                  <a:lnTo>
                    <a:pt x="0" y="6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01"/>
            <p:cNvSpPr>
              <a:spLocks/>
            </p:cNvSpPr>
            <p:nvPr/>
          </p:nvSpPr>
          <p:spPr bwMode="auto">
            <a:xfrm rot="5400000">
              <a:off x="4204" y="1561"/>
              <a:ext cx="0" cy="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02"/>
            <p:cNvSpPr>
              <a:spLocks/>
            </p:cNvSpPr>
            <p:nvPr/>
          </p:nvSpPr>
          <p:spPr bwMode="auto">
            <a:xfrm rot="5400000">
              <a:off x="2192" y="1414"/>
              <a:ext cx="65" cy="107"/>
            </a:xfrm>
            <a:custGeom>
              <a:avLst/>
              <a:gdLst/>
              <a:ahLst/>
              <a:cxnLst>
                <a:cxn ang="0">
                  <a:pos x="29" y="52"/>
                </a:cxn>
                <a:cxn ang="0">
                  <a:pos x="0" y="50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32"/>
                </a:cxn>
                <a:cxn ang="0">
                  <a:pos x="0" y="2"/>
                </a:cxn>
                <a:cxn ang="0">
                  <a:pos x="29" y="0"/>
                </a:cxn>
                <a:cxn ang="0">
                  <a:pos x="29" y="6"/>
                </a:cxn>
                <a:cxn ang="0">
                  <a:pos x="22" y="6"/>
                </a:cxn>
                <a:cxn ang="0">
                  <a:pos x="22" y="16"/>
                </a:cxn>
                <a:cxn ang="0">
                  <a:pos x="26" y="24"/>
                </a:cxn>
                <a:cxn ang="0">
                  <a:pos x="22" y="34"/>
                </a:cxn>
                <a:cxn ang="0">
                  <a:pos x="14" y="40"/>
                </a:cxn>
                <a:cxn ang="0">
                  <a:pos x="29" y="44"/>
                </a:cxn>
                <a:cxn ang="0">
                  <a:pos x="29" y="50"/>
                </a:cxn>
                <a:cxn ang="0">
                  <a:pos x="29" y="52"/>
                </a:cxn>
              </a:cxnLst>
              <a:rect l="0" t="0" r="r" b="b"/>
              <a:pathLst>
                <a:path w="29" h="52">
                  <a:moveTo>
                    <a:pt x="29" y="52"/>
                  </a:moveTo>
                  <a:lnTo>
                    <a:pt x="0" y="50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"/>
                  </a:lnTo>
                  <a:lnTo>
                    <a:pt x="29" y="0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22" y="16"/>
                  </a:lnTo>
                  <a:lnTo>
                    <a:pt x="26" y="24"/>
                  </a:lnTo>
                  <a:lnTo>
                    <a:pt x="22" y="34"/>
                  </a:lnTo>
                  <a:lnTo>
                    <a:pt x="14" y="40"/>
                  </a:lnTo>
                  <a:lnTo>
                    <a:pt x="29" y="44"/>
                  </a:lnTo>
                  <a:lnTo>
                    <a:pt x="29" y="50"/>
                  </a:lnTo>
                  <a:lnTo>
                    <a:pt x="29" y="5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03"/>
            <p:cNvSpPr>
              <a:spLocks/>
            </p:cNvSpPr>
            <p:nvPr/>
          </p:nvSpPr>
          <p:spPr bwMode="auto">
            <a:xfrm rot="5400000">
              <a:off x="2542" y="1460"/>
              <a:ext cx="65" cy="16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29" y="0"/>
                </a:cxn>
                <a:cxn ang="0">
                  <a:pos x="29" y="5"/>
                </a:cxn>
              </a:cxnLst>
              <a:rect l="0" t="0" r="r" b="b"/>
              <a:pathLst>
                <a:path w="29" h="5">
                  <a:moveTo>
                    <a:pt x="29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29" y="0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04"/>
            <p:cNvSpPr>
              <a:spLocks/>
            </p:cNvSpPr>
            <p:nvPr/>
          </p:nvSpPr>
          <p:spPr bwMode="auto">
            <a:xfrm rot="5400000">
              <a:off x="2686" y="1373"/>
              <a:ext cx="65" cy="190"/>
            </a:xfrm>
            <a:custGeom>
              <a:avLst/>
              <a:gdLst/>
              <a:ahLst/>
              <a:cxnLst>
                <a:cxn ang="0">
                  <a:pos x="29" y="91"/>
                </a:cxn>
                <a:cxn ang="0">
                  <a:pos x="0" y="89"/>
                </a:cxn>
                <a:cxn ang="0">
                  <a:pos x="0" y="83"/>
                </a:cxn>
                <a:cxn ang="0">
                  <a:pos x="0" y="77"/>
                </a:cxn>
                <a:cxn ang="0">
                  <a:pos x="12" y="75"/>
                </a:cxn>
                <a:cxn ang="0">
                  <a:pos x="0" y="73"/>
                </a:cxn>
                <a:cxn ang="0">
                  <a:pos x="0" y="31"/>
                </a:cxn>
                <a:cxn ang="0">
                  <a:pos x="0" y="29"/>
                </a:cxn>
                <a:cxn ang="0">
                  <a:pos x="8" y="23"/>
                </a:cxn>
                <a:cxn ang="0">
                  <a:pos x="8" y="14"/>
                </a:cxn>
                <a:cxn ang="0">
                  <a:pos x="22" y="6"/>
                </a:cxn>
                <a:cxn ang="0">
                  <a:pos x="29" y="0"/>
                </a:cxn>
                <a:cxn ang="0">
                  <a:pos x="29" y="6"/>
                </a:cxn>
                <a:cxn ang="0">
                  <a:pos x="29" y="31"/>
                </a:cxn>
                <a:cxn ang="0">
                  <a:pos x="29" y="83"/>
                </a:cxn>
                <a:cxn ang="0">
                  <a:pos x="29" y="91"/>
                </a:cxn>
              </a:cxnLst>
              <a:rect l="0" t="0" r="r" b="b"/>
              <a:pathLst>
                <a:path w="29" h="91">
                  <a:moveTo>
                    <a:pt x="29" y="91"/>
                  </a:moveTo>
                  <a:lnTo>
                    <a:pt x="0" y="89"/>
                  </a:lnTo>
                  <a:lnTo>
                    <a:pt x="0" y="83"/>
                  </a:lnTo>
                  <a:lnTo>
                    <a:pt x="0" y="77"/>
                  </a:lnTo>
                  <a:lnTo>
                    <a:pt x="12" y="75"/>
                  </a:lnTo>
                  <a:lnTo>
                    <a:pt x="0" y="73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8" y="23"/>
                  </a:lnTo>
                  <a:lnTo>
                    <a:pt x="8" y="14"/>
                  </a:lnTo>
                  <a:lnTo>
                    <a:pt x="22" y="6"/>
                  </a:lnTo>
                  <a:lnTo>
                    <a:pt x="29" y="0"/>
                  </a:lnTo>
                  <a:lnTo>
                    <a:pt x="29" y="6"/>
                  </a:lnTo>
                  <a:lnTo>
                    <a:pt x="29" y="31"/>
                  </a:lnTo>
                  <a:lnTo>
                    <a:pt x="29" y="83"/>
                  </a:lnTo>
                  <a:lnTo>
                    <a:pt x="29" y="9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05"/>
            <p:cNvSpPr>
              <a:spLocks/>
            </p:cNvSpPr>
            <p:nvPr/>
          </p:nvSpPr>
          <p:spPr bwMode="auto">
            <a:xfrm rot="5400000">
              <a:off x="2893" y="1389"/>
              <a:ext cx="65" cy="157"/>
            </a:xfrm>
            <a:custGeom>
              <a:avLst/>
              <a:gdLst/>
              <a:ahLst/>
              <a:cxnLst>
                <a:cxn ang="0">
                  <a:pos x="29" y="75"/>
                </a:cxn>
                <a:cxn ang="0">
                  <a:pos x="18" y="69"/>
                </a:cxn>
                <a:cxn ang="0">
                  <a:pos x="16" y="59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0" y="39"/>
                </a:cxn>
                <a:cxn ang="0">
                  <a:pos x="0" y="0"/>
                </a:cxn>
                <a:cxn ang="0">
                  <a:pos x="29" y="6"/>
                </a:cxn>
                <a:cxn ang="0">
                  <a:pos x="29" y="8"/>
                </a:cxn>
                <a:cxn ang="0">
                  <a:pos x="29" y="69"/>
                </a:cxn>
                <a:cxn ang="0">
                  <a:pos x="29" y="75"/>
                </a:cxn>
              </a:cxnLst>
              <a:rect l="0" t="0" r="r" b="b"/>
              <a:pathLst>
                <a:path w="29" h="75">
                  <a:moveTo>
                    <a:pt x="29" y="75"/>
                  </a:moveTo>
                  <a:lnTo>
                    <a:pt x="18" y="69"/>
                  </a:lnTo>
                  <a:lnTo>
                    <a:pt x="16" y="59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0" y="39"/>
                  </a:lnTo>
                  <a:lnTo>
                    <a:pt x="0" y="0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9" y="69"/>
                  </a:lnTo>
                  <a:lnTo>
                    <a:pt x="29" y="7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506"/>
            <p:cNvSpPr>
              <a:spLocks/>
            </p:cNvSpPr>
            <p:nvPr/>
          </p:nvSpPr>
          <p:spPr bwMode="auto">
            <a:xfrm rot="5400000">
              <a:off x="3248" y="1413"/>
              <a:ext cx="32" cy="141"/>
            </a:xfrm>
            <a:custGeom>
              <a:avLst/>
              <a:gdLst/>
              <a:ahLst/>
              <a:cxnLst>
                <a:cxn ang="0">
                  <a:pos x="15" y="63"/>
                </a:cxn>
                <a:cxn ang="0">
                  <a:pos x="14" y="58"/>
                </a:cxn>
                <a:cxn ang="0">
                  <a:pos x="0" y="50"/>
                </a:cxn>
                <a:cxn ang="0">
                  <a:pos x="4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6" y="14"/>
                </a:cxn>
                <a:cxn ang="0">
                  <a:pos x="8" y="4"/>
                </a:cxn>
                <a:cxn ang="0">
                  <a:pos x="15" y="0"/>
                </a:cxn>
                <a:cxn ang="0">
                  <a:pos x="15" y="4"/>
                </a:cxn>
                <a:cxn ang="0">
                  <a:pos x="15" y="58"/>
                </a:cxn>
                <a:cxn ang="0">
                  <a:pos x="15" y="63"/>
                </a:cxn>
              </a:cxnLst>
              <a:rect l="0" t="0" r="r" b="b"/>
              <a:pathLst>
                <a:path w="15" h="63">
                  <a:moveTo>
                    <a:pt x="15" y="63"/>
                  </a:moveTo>
                  <a:lnTo>
                    <a:pt x="14" y="58"/>
                  </a:lnTo>
                  <a:lnTo>
                    <a:pt x="0" y="50"/>
                  </a:lnTo>
                  <a:lnTo>
                    <a:pt x="4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6" y="14"/>
                  </a:lnTo>
                  <a:lnTo>
                    <a:pt x="8" y="4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58"/>
                  </a:lnTo>
                  <a:lnTo>
                    <a:pt x="15" y="6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07"/>
            <p:cNvSpPr>
              <a:spLocks/>
            </p:cNvSpPr>
            <p:nvPr/>
          </p:nvSpPr>
          <p:spPr bwMode="auto">
            <a:xfrm rot="5400000">
              <a:off x="3998" y="1389"/>
              <a:ext cx="65" cy="157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9" y="0"/>
                </a:cxn>
                <a:cxn ang="0">
                  <a:pos x="29" y="8"/>
                </a:cxn>
                <a:cxn ang="0">
                  <a:pos x="29" y="35"/>
                </a:cxn>
                <a:cxn ang="0">
                  <a:pos x="12" y="41"/>
                </a:cxn>
                <a:cxn ang="0">
                  <a:pos x="16" y="51"/>
                </a:cxn>
                <a:cxn ang="0">
                  <a:pos x="0" y="59"/>
                </a:cxn>
                <a:cxn ang="0">
                  <a:pos x="6" y="69"/>
                </a:cxn>
                <a:cxn ang="0">
                  <a:pos x="0" y="71"/>
                </a:cxn>
                <a:cxn ang="0">
                  <a:pos x="0" y="69"/>
                </a:cxn>
              </a:cxnLst>
              <a:rect l="0" t="0" r="r" b="b"/>
              <a:pathLst>
                <a:path w="29" h="71">
                  <a:moveTo>
                    <a:pt x="0" y="69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35"/>
                  </a:lnTo>
                  <a:lnTo>
                    <a:pt x="12" y="41"/>
                  </a:lnTo>
                  <a:lnTo>
                    <a:pt x="16" y="51"/>
                  </a:lnTo>
                  <a:lnTo>
                    <a:pt x="0" y="59"/>
                  </a:lnTo>
                  <a:lnTo>
                    <a:pt x="6" y="69"/>
                  </a:lnTo>
                  <a:lnTo>
                    <a:pt x="0" y="71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08"/>
            <p:cNvSpPr>
              <a:spLocks/>
            </p:cNvSpPr>
            <p:nvPr/>
          </p:nvSpPr>
          <p:spPr bwMode="auto">
            <a:xfrm rot="5400000">
              <a:off x="4138" y="1479"/>
              <a:ext cx="16" cy="25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0" y="4"/>
                </a:cxn>
                <a:cxn ang="0">
                  <a:pos x="7" y="0"/>
                </a:cxn>
                <a:cxn ang="0">
                  <a:pos x="7" y="4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509"/>
            <p:cNvSpPr>
              <a:spLocks/>
            </p:cNvSpPr>
            <p:nvPr/>
          </p:nvSpPr>
          <p:spPr bwMode="auto">
            <a:xfrm rot="5400000">
              <a:off x="2175" y="1389"/>
              <a:ext cx="58" cy="33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8" y="16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0" y="16"/>
                </a:cxn>
              </a:cxnLst>
              <a:rect l="0" t="0" r="r" b="b"/>
              <a:pathLst>
                <a:path w="30" h="16">
                  <a:moveTo>
                    <a:pt x="30" y="16"/>
                  </a:moveTo>
                  <a:lnTo>
                    <a:pt x="8" y="16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1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510"/>
            <p:cNvSpPr>
              <a:spLocks/>
            </p:cNvSpPr>
            <p:nvPr/>
          </p:nvSpPr>
          <p:spPr bwMode="auto">
            <a:xfrm rot="5400000">
              <a:off x="2224" y="1373"/>
              <a:ext cx="58" cy="66"/>
            </a:xfrm>
            <a:custGeom>
              <a:avLst/>
              <a:gdLst/>
              <a:ahLst/>
              <a:cxnLst>
                <a:cxn ang="0">
                  <a:pos x="30" y="30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14" y="14"/>
                </a:cxn>
                <a:cxn ang="0">
                  <a:pos x="2" y="4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22"/>
                </a:cxn>
                <a:cxn ang="0">
                  <a:pos x="30" y="30"/>
                </a:cxn>
              </a:cxnLst>
              <a:rect l="0" t="0" r="r" b="b"/>
              <a:pathLst>
                <a:path w="30" h="30">
                  <a:moveTo>
                    <a:pt x="30" y="30"/>
                  </a:moveTo>
                  <a:lnTo>
                    <a:pt x="0" y="24"/>
                  </a:lnTo>
                  <a:lnTo>
                    <a:pt x="0" y="22"/>
                  </a:lnTo>
                  <a:lnTo>
                    <a:pt x="14" y="14"/>
                  </a:lnTo>
                  <a:lnTo>
                    <a:pt x="2" y="4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22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511"/>
            <p:cNvSpPr>
              <a:spLocks/>
            </p:cNvSpPr>
            <p:nvPr/>
          </p:nvSpPr>
          <p:spPr bwMode="auto">
            <a:xfrm rot="5400000">
              <a:off x="2546" y="1414"/>
              <a:ext cx="33" cy="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0" y="2"/>
                </a:cxn>
                <a:cxn ang="0">
                  <a:pos x="18" y="0"/>
                </a:cxn>
                <a:cxn ang="0">
                  <a:pos x="18" y="2"/>
                </a:cxn>
              </a:cxnLst>
              <a:rect l="0" t="0" r="r" b="b"/>
              <a:pathLst>
                <a:path w="18" h="2">
                  <a:moveTo>
                    <a:pt x="18" y="2"/>
                  </a:moveTo>
                  <a:lnTo>
                    <a:pt x="0" y="2"/>
                  </a:lnTo>
                  <a:lnTo>
                    <a:pt x="18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512"/>
            <p:cNvSpPr>
              <a:spLocks/>
            </p:cNvSpPr>
            <p:nvPr/>
          </p:nvSpPr>
          <p:spPr bwMode="auto">
            <a:xfrm rot="5400000">
              <a:off x="2616" y="1401"/>
              <a:ext cx="42" cy="25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0" y="6"/>
                </a:cxn>
                <a:cxn ang="0">
                  <a:pos x="20" y="0"/>
                </a:cxn>
                <a:cxn ang="0">
                  <a:pos x="20" y="6"/>
                </a:cxn>
                <a:cxn ang="0">
                  <a:pos x="20" y="12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0" y="6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513"/>
            <p:cNvSpPr>
              <a:spLocks/>
            </p:cNvSpPr>
            <p:nvPr/>
          </p:nvSpPr>
          <p:spPr bwMode="auto">
            <a:xfrm rot="5400000">
              <a:off x="2674" y="1360"/>
              <a:ext cx="58" cy="91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0" y="36"/>
                </a:cxn>
                <a:cxn ang="0">
                  <a:pos x="18" y="28"/>
                </a:cxn>
                <a:cxn ang="0">
                  <a:pos x="4" y="18"/>
                </a:cxn>
                <a:cxn ang="0">
                  <a:pos x="4" y="12"/>
                </a:cxn>
                <a:cxn ang="0">
                  <a:pos x="26" y="2"/>
                </a:cxn>
                <a:cxn ang="0">
                  <a:pos x="30" y="0"/>
                </a:cxn>
                <a:cxn ang="0">
                  <a:pos x="30" y="2"/>
                </a:cxn>
                <a:cxn ang="0">
                  <a:pos x="30" y="36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30" y="44"/>
                  </a:moveTo>
                  <a:lnTo>
                    <a:pt x="0" y="36"/>
                  </a:lnTo>
                  <a:lnTo>
                    <a:pt x="18" y="28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36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14"/>
            <p:cNvSpPr>
              <a:spLocks/>
            </p:cNvSpPr>
            <p:nvPr/>
          </p:nvSpPr>
          <p:spPr bwMode="auto">
            <a:xfrm rot="5400000">
              <a:off x="2942" y="1365"/>
              <a:ext cx="58" cy="82"/>
            </a:xfrm>
            <a:custGeom>
              <a:avLst/>
              <a:gdLst/>
              <a:ahLst/>
              <a:cxnLst>
                <a:cxn ang="0">
                  <a:pos x="30" y="39"/>
                </a:cxn>
                <a:cxn ang="0">
                  <a:pos x="2" y="35"/>
                </a:cxn>
                <a:cxn ang="0">
                  <a:pos x="0" y="35"/>
                </a:cxn>
                <a:cxn ang="0">
                  <a:pos x="0" y="2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35"/>
                </a:cxn>
                <a:cxn ang="0">
                  <a:pos x="30" y="39"/>
                </a:cxn>
              </a:cxnLst>
              <a:rect l="0" t="0" r="r" b="b"/>
              <a:pathLst>
                <a:path w="30" h="39">
                  <a:moveTo>
                    <a:pt x="30" y="39"/>
                  </a:moveTo>
                  <a:lnTo>
                    <a:pt x="2" y="35"/>
                  </a:lnTo>
                  <a:lnTo>
                    <a:pt x="0" y="35"/>
                  </a:lnTo>
                  <a:lnTo>
                    <a:pt x="0" y="2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35"/>
                  </a:lnTo>
                  <a:lnTo>
                    <a:pt x="30" y="3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15"/>
            <p:cNvSpPr>
              <a:spLocks/>
            </p:cNvSpPr>
            <p:nvPr/>
          </p:nvSpPr>
          <p:spPr bwMode="auto">
            <a:xfrm rot="5400000">
              <a:off x="3960" y="1303"/>
              <a:ext cx="58" cy="206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0" y="63"/>
                </a:cxn>
                <a:cxn ang="0">
                  <a:pos x="2" y="63"/>
                </a:cxn>
                <a:cxn ang="0">
                  <a:pos x="0" y="59"/>
                </a:cxn>
                <a:cxn ang="0">
                  <a:pos x="0" y="53"/>
                </a:cxn>
                <a:cxn ang="0">
                  <a:pos x="0" y="51"/>
                </a:cxn>
                <a:cxn ang="0">
                  <a:pos x="6" y="45"/>
                </a:cxn>
                <a:cxn ang="0">
                  <a:pos x="4" y="35"/>
                </a:cxn>
                <a:cxn ang="0">
                  <a:pos x="20" y="27"/>
                </a:cxn>
                <a:cxn ang="0">
                  <a:pos x="28" y="20"/>
                </a:cxn>
                <a:cxn ang="0">
                  <a:pos x="26" y="10"/>
                </a:cxn>
                <a:cxn ang="0">
                  <a:pos x="22" y="2"/>
                </a:cxn>
                <a:cxn ang="0">
                  <a:pos x="30" y="0"/>
                </a:cxn>
                <a:cxn ang="0">
                  <a:pos x="30" y="2"/>
                </a:cxn>
                <a:cxn ang="0">
                  <a:pos x="30" y="53"/>
                </a:cxn>
                <a:cxn ang="0">
                  <a:pos x="30" y="65"/>
                </a:cxn>
                <a:cxn ang="0">
                  <a:pos x="20" y="71"/>
                </a:cxn>
                <a:cxn ang="0">
                  <a:pos x="10" y="79"/>
                </a:cxn>
                <a:cxn ang="0">
                  <a:pos x="8" y="87"/>
                </a:cxn>
                <a:cxn ang="0">
                  <a:pos x="6" y="97"/>
                </a:cxn>
                <a:cxn ang="0">
                  <a:pos x="0" y="99"/>
                </a:cxn>
                <a:cxn ang="0">
                  <a:pos x="0" y="97"/>
                </a:cxn>
              </a:cxnLst>
              <a:rect l="0" t="0" r="r" b="b"/>
              <a:pathLst>
                <a:path w="30" h="99">
                  <a:moveTo>
                    <a:pt x="0" y="97"/>
                  </a:moveTo>
                  <a:lnTo>
                    <a:pt x="0" y="63"/>
                  </a:lnTo>
                  <a:lnTo>
                    <a:pt x="2" y="63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6" y="45"/>
                  </a:lnTo>
                  <a:lnTo>
                    <a:pt x="4" y="35"/>
                  </a:lnTo>
                  <a:lnTo>
                    <a:pt x="20" y="27"/>
                  </a:lnTo>
                  <a:lnTo>
                    <a:pt x="28" y="20"/>
                  </a:lnTo>
                  <a:lnTo>
                    <a:pt x="26" y="10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53"/>
                  </a:lnTo>
                  <a:lnTo>
                    <a:pt x="30" y="65"/>
                  </a:lnTo>
                  <a:lnTo>
                    <a:pt x="20" y="71"/>
                  </a:lnTo>
                  <a:lnTo>
                    <a:pt x="10" y="79"/>
                  </a:lnTo>
                  <a:lnTo>
                    <a:pt x="8" y="87"/>
                  </a:lnTo>
                  <a:lnTo>
                    <a:pt x="6" y="97"/>
                  </a:lnTo>
                  <a:lnTo>
                    <a:pt x="0" y="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16"/>
            <p:cNvSpPr>
              <a:spLocks/>
            </p:cNvSpPr>
            <p:nvPr/>
          </p:nvSpPr>
          <p:spPr bwMode="auto">
            <a:xfrm rot="5400000">
              <a:off x="2146" y="1344"/>
              <a:ext cx="25" cy="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10" y="6"/>
                </a:cxn>
                <a:cxn ang="0">
                  <a:pos x="0" y="11"/>
                </a:cxn>
                <a:cxn ang="0">
                  <a:pos x="0" y="6"/>
                </a:cxn>
              </a:cxnLst>
              <a:rect l="0" t="0" r="r" b="b"/>
              <a:pathLst>
                <a:path w="10" h="11">
                  <a:moveTo>
                    <a:pt x="0" y="6"/>
                  </a:moveTo>
                  <a:lnTo>
                    <a:pt x="0" y="0"/>
                  </a:lnTo>
                  <a:lnTo>
                    <a:pt x="10" y="6"/>
                  </a:lnTo>
                  <a:lnTo>
                    <a:pt x="0" y="11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517"/>
            <p:cNvSpPr>
              <a:spLocks/>
            </p:cNvSpPr>
            <p:nvPr/>
          </p:nvSpPr>
          <p:spPr bwMode="auto">
            <a:xfrm rot="5400000">
              <a:off x="2191" y="1332"/>
              <a:ext cx="33" cy="58"/>
            </a:xfrm>
            <a:custGeom>
              <a:avLst/>
              <a:gdLst/>
              <a:ahLst/>
              <a:cxnLst>
                <a:cxn ang="0">
                  <a:pos x="16" y="26"/>
                </a:cxn>
                <a:cxn ang="0">
                  <a:pos x="0" y="24"/>
                </a:cxn>
                <a:cxn ang="0">
                  <a:pos x="0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4" y="12"/>
                </a:cxn>
                <a:cxn ang="0">
                  <a:pos x="16" y="14"/>
                </a:cxn>
                <a:cxn ang="0">
                  <a:pos x="16" y="18"/>
                </a:cxn>
                <a:cxn ang="0">
                  <a:pos x="16" y="26"/>
                </a:cxn>
              </a:cxnLst>
              <a:rect l="0" t="0" r="r" b="b"/>
              <a:pathLst>
                <a:path w="16" h="26">
                  <a:moveTo>
                    <a:pt x="16" y="26"/>
                  </a:moveTo>
                  <a:lnTo>
                    <a:pt x="0" y="24"/>
                  </a:lnTo>
                  <a:lnTo>
                    <a:pt x="0" y="1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8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518"/>
            <p:cNvSpPr>
              <a:spLocks/>
            </p:cNvSpPr>
            <p:nvPr/>
          </p:nvSpPr>
          <p:spPr bwMode="auto">
            <a:xfrm rot="5400000">
              <a:off x="2950" y="1324"/>
              <a:ext cx="33" cy="74"/>
            </a:xfrm>
            <a:custGeom>
              <a:avLst/>
              <a:gdLst/>
              <a:ahLst/>
              <a:cxnLst>
                <a:cxn ang="0">
                  <a:pos x="16" y="35"/>
                </a:cxn>
                <a:cxn ang="0">
                  <a:pos x="0" y="29"/>
                </a:cxn>
                <a:cxn ang="0">
                  <a:pos x="0" y="0"/>
                </a:cxn>
                <a:cxn ang="0">
                  <a:pos x="16" y="2"/>
                </a:cxn>
                <a:cxn ang="0">
                  <a:pos x="16" y="8"/>
                </a:cxn>
                <a:cxn ang="0">
                  <a:pos x="16" y="35"/>
                </a:cxn>
              </a:cxnLst>
              <a:rect l="0" t="0" r="r" b="b"/>
              <a:pathLst>
                <a:path w="16" h="35">
                  <a:moveTo>
                    <a:pt x="16" y="35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519"/>
            <p:cNvSpPr>
              <a:spLocks/>
            </p:cNvSpPr>
            <p:nvPr/>
          </p:nvSpPr>
          <p:spPr bwMode="auto">
            <a:xfrm rot="5400000">
              <a:off x="3911" y="1319"/>
              <a:ext cx="33" cy="83"/>
            </a:xfrm>
            <a:custGeom>
              <a:avLst/>
              <a:gdLst/>
              <a:ahLst/>
              <a:cxnLst>
                <a:cxn ang="0">
                  <a:pos x="16" y="36"/>
                </a:cxn>
                <a:cxn ang="0">
                  <a:pos x="0" y="42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16" y="0"/>
                </a:cxn>
                <a:cxn ang="0">
                  <a:pos x="16" y="8"/>
                </a:cxn>
                <a:cxn ang="0">
                  <a:pos x="16" y="16"/>
                </a:cxn>
                <a:cxn ang="0">
                  <a:pos x="16" y="36"/>
                </a:cxn>
              </a:cxnLst>
              <a:rect l="0" t="0" r="r" b="b"/>
              <a:pathLst>
                <a:path w="16" h="42">
                  <a:moveTo>
                    <a:pt x="16" y="36"/>
                  </a:moveTo>
                  <a:lnTo>
                    <a:pt x="0" y="4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520"/>
            <p:cNvSpPr>
              <a:spLocks/>
            </p:cNvSpPr>
            <p:nvPr/>
          </p:nvSpPr>
          <p:spPr bwMode="auto">
            <a:xfrm rot="5400000">
              <a:off x="3985" y="1369"/>
              <a:ext cx="0" cy="1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521"/>
            <p:cNvSpPr>
              <a:spLocks/>
            </p:cNvSpPr>
            <p:nvPr/>
          </p:nvSpPr>
          <p:spPr bwMode="auto">
            <a:xfrm rot="5400000">
              <a:off x="2203" y="1262"/>
              <a:ext cx="33" cy="132"/>
            </a:xfrm>
            <a:custGeom>
              <a:avLst/>
              <a:gdLst/>
              <a:ahLst/>
              <a:cxnLst>
                <a:cxn ang="0">
                  <a:pos x="16" y="61"/>
                </a:cxn>
                <a:cxn ang="0">
                  <a:pos x="0" y="61"/>
                </a:cxn>
                <a:cxn ang="0">
                  <a:pos x="0" y="4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10" y="14"/>
                </a:cxn>
                <a:cxn ang="0">
                  <a:pos x="16" y="20"/>
                </a:cxn>
                <a:cxn ang="0">
                  <a:pos x="16" y="44"/>
                </a:cxn>
                <a:cxn ang="0">
                  <a:pos x="10" y="48"/>
                </a:cxn>
                <a:cxn ang="0">
                  <a:pos x="16" y="50"/>
                </a:cxn>
                <a:cxn ang="0">
                  <a:pos x="16" y="56"/>
                </a:cxn>
                <a:cxn ang="0">
                  <a:pos x="16" y="61"/>
                </a:cxn>
              </a:cxnLst>
              <a:rect l="0" t="0" r="r" b="b"/>
              <a:pathLst>
                <a:path w="16" h="61">
                  <a:moveTo>
                    <a:pt x="16" y="61"/>
                  </a:moveTo>
                  <a:lnTo>
                    <a:pt x="0" y="61"/>
                  </a:lnTo>
                  <a:lnTo>
                    <a:pt x="0" y="4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10" y="14"/>
                  </a:lnTo>
                  <a:lnTo>
                    <a:pt x="16" y="20"/>
                  </a:lnTo>
                  <a:lnTo>
                    <a:pt x="16" y="44"/>
                  </a:lnTo>
                  <a:lnTo>
                    <a:pt x="10" y="48"/>
                  </a:lnTo>
                  <a:lnTo>
                    <a:pt x="16" y="50"/>
                  </a:lnTo>
                  <a:lnTo>
                    <a:pt x="16" y="56"/>
                  </a:lnTo>
                  <a:lnTo>
                    <a:pt x="16" y="6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2"/>
            <p:cNvSpPr>
              <a:spLocks/>
            </p:cNvSpPr>
            <p:nvPr/>
          </p:nvSpPr>
          <p:spPr bwMode="auto">
            <a:xfrm rot="5400000">
              <a:off x="2995" y="1270"/>
              <a:ext cx="33" cy="116"/>
            </a:xfrm>
            <a:custGeom>
              <a:avLst/>
              <a:gdLst/>
              <a:ahLst/>
              <a:cxnLst>
                <a:cxn ang="0">
                  <a:pos x="16" y="55"/>
                </a:cxn>
                <a:cxn ang="0">
                  <a:pos x="6" y="51"/>
                </a:cxn>
                <a:cxn ang="0">
                  <a:pos x="10" y="43"/>
                </a:cxn>
                <a:cxn ang="0">
                  <a:pos x="14" y="34"/>
                </a:cxn>
                <a:cxn ang="0">
                  <a:pos x="0" y="30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10" y="10"/>
                </a:cxn>
                <a:cxn ang="0">
                  <a:pos x="10" y="18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16" y="51"/>
                </a:cxn>
                <a:cxn ang="0">
                  <a:pos x="16" y="55"/>
                </a:cxn>
              </a:cxnLst>
              <a:rect l="0" t="0" r="r" b="b"/>
              <a:pathLst>
                <a:path w="16" h="55">
                  <a:moveTo>
                    <a:pt x="16" y="55"/>
                  </a:moveTo>
                  <a:lnTo>
                    <a:pt x="6" y="51"/>
                  </a:lnTo>
                  <a:lnTo>
                    <a:pt x="10" y="43"/>
                  </a:lnTo>
                  <a:lnTo>
                    <a:pt x="14" y="34"/>
                  </a:lnTo>
                  <a:lnTo>
                    <a:pt x="0" y="3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0" y="18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16" y="51"/>
                  </a:lnTo>
                  <a:lnTo>
                    <a:pt x="16" y="5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23"/>
            <p:cNvSpPr>
              <a:spLocks/>
            </p:cNvSpPr>
            <p:nvPr/>
          </p:nvSpPr>
          <p:spPr bwMode="auto">
            <a:xfrm rot="5400000">
              <a:off x="3865" y="1274"/>
              <a:ext cx="33" cy="108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28"/>
                </a:cxn>
                <a:cxn ang="0">
                  <a:pos x="8" y="24"/>
                </a:cxn>
                <a:cxn ang="0">
                  <a:pos x="12" y="14"/>
                </a:cxn>
                <a:cxn ang="0">
                  <a:pos x="12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32"/>
                </a:cxn>
                <a:cxn ang="0">
                  <a:pos x="12" y="32"/>
                </a:cxn>
                <a:cxn ang="0">
                  <a:pos x="8" y="42"/>
                </a:cxn>
                <a:cxn ang="0">
                  <a:pos x="2" y="50"/>
                </a:cxn>
                <a:cxn ang="0">
                  <a:pos x="0" y="52"/>
                </a:cxn>
                <a:cxn ang="0">
                  <a:pos x="0" y="50"/>
                </a:cxn>
              </a:cxnLst>
              <a:rect l="0" t="0" r="r" b="b"/>
              <a:pathLst>
                <a:path w="16" h="52">
                  <a:moveTo>
                    <a:pt x="0" y="50"/>
                  </a:moveTo>
                  <a:lnTo>
                    <a:pt x="0" y="28"/>
                  </a:lnTo>
                  <a:lnTo>
                    <a:pt x="8" y="24"/>
                  </a:lnTo>
                  <a:lnTo>
                    <a:pt x="12" y="14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8" y="42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24"/>
            <p:cNvSpPr>
              <a:spLocks/>
            </p:cNvSpPr>
            <p:nvPr/>
          </p:nvSpPr>
          <p:spPr bwMode="auto">
            <a:xfrm rot="5400000">
              <a:off x="2208" y="1216"/>
              <a:ext cx="33" cy="157"/>
            </a:xfrm>
            <a:custGeom>
              <a:avLst/>
              <a:gdLst/>
              <a:ahLst/>
              <a:cxnLst>
                <a:cxn ang="0">
                  <a:pos x="13" y="75"/>
                </a:cxn>
                <a:cxn ang="0">
                  <a:pos x="0" y="77"/>
                </a:cxn>
                <a:cxn ang="0">
                  <a:pos x="0" y="72"/>
                </a:cxn>
                <a:cxn ang="0">
                  <a:pos x="0" y="70"/>
                </a:cxn>
                <a:cxn ang="0">
                  <a:pos x="0" y="48"/>
                </a:cxn>
                <a:cxn ang="0">
                  <a:pos x="4" y="46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11" y="10"/>
                </a:cxn>
                <a:cxn ang="0">
                  <a:pos x="13" y="14"/>
                </a:cxn>
                <a:cxn ang="0">
                  <a:pos x="13" y="46"/>
                </a:cxn>
                <a:cxn ang="0">
                  <a:pos x="13" y="70"/>
                </a:cxn>
                <a:cxn ang="0">
                  <a:pos x="13" y="75"/>
                </a:cxn>
              </a:cxnLst>
              <a:rect l="0" t="0" r="r" b="b"/>
              <a:pathLst>
                <a:path w="13" h="77">
                  <a:moveTo>
                    <a:pt x="13" y="75"/>
                  </a:moveTo>
                  <a:lnTo>
                    <a:pt x="0" y="77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48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1" y="10"/>
                  </a:lnTo>
                  <a:lnTo>
                    <a:pt x="13" y="14"/>
                  </a:lnTo>
                  <a:lnTo>
                    <a:pt x="13" y="46"/>
                  </a:lnTo>
                  <a:lnTo>
                    <a:pt x="13" y="70"/>
                  </a:lnTo>
                  <a:lnTo>
                    <a:pt x="13" y="7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525"/>
            <p:cNvSpPr>
              <a:spLocks/>
            </p:cNvSpPr>
            <p:nvPr/>
          </p:nvSpPr>
          <p:spPr bwMode="auto">
            <a:xfrm rot="5400000">
              <a:off x="2558" y="1287"/>
              <a:ext cx="33" cy="16"/>
            </a:xfrm>
            <a:custGeom>
              <a:avLst/>
              <a:gdLst/>
              <a:ahLst/>
              <a:cxnLst>
                <a:cxn ang="0">
                  <a:pos x="13" y="5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13" y="5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526"/>
            <p:cNvSpPr>
              <a:spLocks/>
            </p:cNvSpPr>
            <p:nvPr/>
          </p:nvSpPr>
          <p:spPr bwMode="auto">
            <a:xfrm rot="5400000">
              <a:off x="3032" y="1241"/>
              <a:ext cx="33" cy="108"/>
            </a:xfrm>
            <a:custGeom>
              <a:avLst/>
              <a:gdLst/>
              <a:ahLst/>
              <a:cxnLst>
                <a:cxn ang="0">
                  <a:pos x="13" y="50"/>
                </a:cxn>
                <a:cxn ang="0">
                  <a:pos x="0" y="46"/>
                </a:cxn>
                <a:cxn ang="0">
                  <a:pos x="0" y="40"/>
                </a:cxn>
                <a:cxn ang="0">
                  <a:pos x="2" y="38"/>
                </a:cxn>
                <a:cxn ang="0">
                  <a:pos x="4" y="30"/>
                </a:cxn>
                <a:cxn ang="0">
                  <a:pos x="0" y="2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12"/>
                </a:cxn>
                <a:cxn ang="0">
                  <a:pos x="13" y="20"/>
                </a:cxn>
                <a:cxn ang="0">
                  <a:pos x="13" y="46"/>
                </a:cxn>
                <a:cxn ang="0">
                  <a:pos x="13" y="50"/>
                </a:cxn>
              </a:cxnLst>
              <a:rect l="0" t="0" r="r" b="b"/>
              <a:pathLst>
                <a:path w="13" h="50">
                  <a:moveTo>
                    <a:pt x="13" y="50"/>
                  </a:moveTo>
                  <a:lnTo>
                    <a:pt x="0" y="46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12"/>
                  </a:lnTo>
                  <a:lnTo>
                    <a:pt x="13" y="20"/>
                  </a:lnTo>
                  <a:lnTo>
                    <a:pt x="13" y="46"/>
                  </a:lnTo>
                  <a:lnTo>
                    <a:pt x="13" y="5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27"/>
            <p:cNvSpPr>
              <a:spLocks/>
            </p:cNvSpPr>
            <p:nvPr/>
          </p:nvSpPr>
          <p:spPr bwMode="auto">
            <a:xfrm rot="5400000">
              <a:off x="3832" y="1258"/>
              <a:ext cx="33" cy="74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2" y="4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22"/>
                </a:cxn>
                <a:cxn ang="0">
                  <a:pos x="13" y="24"/>
                </a:cxn>
                <a:cxn ang="0">
                  <a:pos x="4" y="29"/>
                </a:cxn>
                <a:cxn ang="0">
                  <a:pos x="0" y="33"/>
                </a:cxn>
                <a:cxn ang="0">
                  <a:pos x="0" y="29"/>
                </a:cxn>
              </a:cxnLst>
              <a:rect l="0" t="0" r="r" b="b"/>
              <a:pathLst>
                <a:path w="13" h="33">
                  <a:moveTo>
                    <a:pt x="0" y="29"/>
                  </a:moveTo>
                  <a:lnTo>
                    <a:pt x="0" y="22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4" y="29"/>
                  </a:lnTo>
                  <a:lnTo>
                    <a:pt x="0" y="3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28"/>
            <p:cNvSpPr>
              <a:spLocks/>
            </p:cNvSpPr>
            <p:nvPr/>
          </p:nvSpPr>
          <p:spPr bwMode="auto">
            <a:xfrm rot="5400000">
              <a:off x="2146" y="1261"/>
              <a:ext cx="17" cy="17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5"/>
                </a:cxn>
              </a:cxnLst>
              <a:rect l="0" t="0" r="r" b="b"/>
              <a:pathLst>
                <a:path w="8" h="7">
                  <a:moveTo>
                    <a:pt x="8" y="5"/>
                  </a:moveTo>
                  <a:lnTo>
                    <a:pt x="0" y="7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29"/>
            <p:cNvSpPr>
              <a:spLocks/>
            </p:cNvSpPr>
            <p:nvPr/>
          </p:nvSpPr>
          <p:spPr bwMode="auto">
            <a:xfrm rot="5400000">
              <a:off x="2175" y="1249"/>
              <a:ext cx="17" cy="41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2"/>
                </a:cxn>
              </a:cxnLst>
              <a:rect l="0" t="0" r="r" b="b"/>
              <a:pathLst>
                <a:path w="8" h="22">
                  <a:moveTo>
                    <a:pt x="8" y="22"/>
                  </a:moveTo>
                  <a:lnTo>
                    <a:pt x="0" y="1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30"/>
            <p:cNvSpPr>
              <a:spLocks/>
            </p:cNvSpPr>
            <p:nvPr/>
          </p:nvSpPr>
          <p:spPr bwMode="auto">
            <a:xfrm rot="5400000">
              <a:off x="2257" y="1216"/>
              <a:ext cx="17" cy="107"/>
            </a:xfrm>
            <a:custGeom>
              <a:avLst/>
              <a:gdLst/>
              <a:ahLst/>
              <a:cxnLst>
                <a:cxn ang="0">
                  <a:pos x="8" y="50"/>
                </a:cxn>
                <a:cxn ang="0">
                  <a:pos x="0" y="4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16"/>
                </a:cxn>
                <a:cxn ang="0">
                  <a:pos x="8" y="50"/>
                </a:cxn>
              </a:cxnLst>
              <a:rect l="0" t="0" r="r" b="b"/>
              <a:pathLst>
                <a:path w="8" h="50">
                  <a:moveTo>
                    <a:pt x="8" y="50"/>
                  </a:moveTo>
                  <a:lnTo>
                    <a:pt x="0" y="46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16"/>
                  </a:lnTo>
                  <a:lnTo>
                    <a:pt x="8" y="5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31"/>
            <p:cNvSpPr>
              <a:spLocks/>
            </p:cNvSpPr>
            <p:nvPr/>
          </p:nvSpPr>
          <p:spPr bwMode="auto">
            <a:xfrm rot="5400000">
              <a:off x="2566" y="1262"/>
              <a:ext cx="17" cy="16"/>
            </a:xfrm>
            <a:custGeom>
              <a:avLst/>
              <a:gdLst/>
              <a:ahLst/>
              <a:cxnLst>
                <a:cxn ang="0">
                  <a:pos x="8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7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8" y="9"/>
                  </a:moveTo>
                  <a:lnTo>
                    <a:pt x="0" y="9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7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32"/>
            <p:cNvSpPr>
              <a:spLocks/>
            </p:cNvSpPr>
            <p:nvPr/>
          </p:nvSpPr>
          <p:spPr bwMode="auto">
            <a:xfrm rot="5400000">
              <a:off x="3016" y="1266"/>
              <a:ext cx="8" cy="1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33"/>
            <p:cNvSpPr>
              <a:spLocks/>
            </p:cNvSpPr>
            <p:nvPr/>
          </p:nvSpPr>
          <p:spPr bwMode="auto">
            <a:xfrm rot="5400000">
              <a:off x="3085" y="1237"/>
              <a:ext cx="17" cy="66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4" y="30"/>
                </a:cxn>
                <a:cxn ang="0">
                  <a:pos x="0" y="2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8" y="10"/>
                </a:cxn>
                <a:cxn ang="0">
                  <a:pos x="8" y="30"/>
                </a:cxn>
                <a:cxn ang="0">
                  <a:pos x="8" y="34"/>
                </a:cxn>
              </a:cxnLst>
              <a:rect l="0" t="0" r="r" b="b"/>
              <a:pathLst>
                <a:path w="8" h="34">
                  <a:moveTo>
                    <a:pt x="8" y="34"/>
                  </a:moveTo>
                  <a:lnTo>
                    <a:pt x="4" y="30"/>
                  </a:lnTo>
                  <a:lnTo>
                    <a:pt x="0" y="26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10"/>
                  </a:lnTo>
                  <a:lnTo>
                    <a:pt x="8" y="30"/>
                  </a:lnTo>
                  <a:lnTo>
                    <a:pt x="8" y="3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34"/>
            <p:cNvSpPr>
              <a:spLocks/>
            </p:cNvSpPr>
            <p:nvPr/>
          </p:nvSpPr>
          <p:spPr bwMode="auto">
            <a:xfrm rot="5400000">
              <a:off x="3820" y="1245"/>
              <a:ext cx="17" cy="49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3"/>
                </a:cxn>
                <a:cxn ang="0">
                  <a:pos x="8" y="17"/>
                </a:cxn>
                <a:cxn ang="0">
                  <a:pos x="2" y="21"/>
                </a:cxn>
                <a:cxn ang="0">
                  <a:pos x="0" y="25"/>
                </a:cxn>
                <a:cxn ang="0">
                  <a:pos x="0" y="21"/>
                </a:cxn>
              </a:cxnLst>
              <a:rect l="0" t="0" r="r" b="b"/>
              <a:pathLst>
                <a:path w="8" h="25">
                  <a:moveTo>
                    <a:pt x="0" y="21"/>
                  </a:moveTo>
                  <a:lnTo>
                    <a:pt x="0" y="13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3"/>
                  </a:lnTo>
                  <a:lnTo>
                    <a:pt x="8" y="17"/>
                  </a:lnTo>
                  <a:lnTo>
                    <a:pt x="2" y="21"/>
                  </a:lnTo>
                  <a:lnTo>
                    <a:pt x="0" y="25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535"/>
            <p:cNvSpPr>
              <a:spLocks noChangeArrowheads="1"/>
            </p:cNvSpPr>
            <p:nvPr/>
          </p:nvSpPr>
          <p:spPr bwMode="auto">
            <a:xfrm rot="5400000">
              <a:off x="2147" y="1244"/>
              <a:ext cx="16" cy="17"/>
            </a:xfrm>
            <a:prstGeom prst="rect">
              <a:avLst/>
            </a:prstGeom>
            <a:solidFill>
              <a:srgbClr val="CCFDFD"/>
            </a:solidFill>
            <a:ln w="0">
              <a:solidFill>
                <a:srgbClr val="CCFD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36"/>
            <p:cNvSpPr>
              <a:spLocks/>
            </p:cNvSpPr>
            <p:nvPr/>
          </p:nvSpPr>
          <p:spPr bwMode="auto">
            <a:xfrm rot="5400000">
              <a:off x="2176" y="1240"/>
              <a:ext cx="16" cy="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0" y="1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14"/>
                </a:cxn>
              </a:cxnLst>
              <a:rect l="0" t="0" r="r" b="b"/>
              <a:pathLst>
                <a:path w="8" h="14">
                  <a:moveTo>
                    <a:pt x="8" y="14"/>
                  </a:moveTo>
                  <a:lnTo>
                    <a:pt x="0" y="12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37"/>
            <p:cNvSpPr>
              <a:spLocks/>
            </p:cNvSpPr>
            <p:nvPr/>
          </p:nvSpPr>
          <p:spPr bwMode="auto">
            <a:xfrm rot="5400000">
              <a:off x="2279" y="1195"/>
              <a:ext cx="16" cy="115"/>
            </a:xfrm>
            <a:custGeom>
              <a:avLst/>
              <a:gdLst/>
              <a:ahLst/>
              <a:cxnLst>
                <a:cxn ang="0">
                  <a:pos x="8" y="56"/>
                </a:cxn>
                <a:cxn ang="0">
                  <a:pos x="0" y="54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8" y="56"/>
                </a:cxn>
              </a:cxnLst>
              <a:rect l="0" t="0" r="r" b="b"/>
              <a:pathLst>
                <a:path w="8" h="56">
                  <a:moveTo>
                    <a:pt x="8" y="56"/>
                  </a:moveTo>
                  <a:lnTo>
                    <a:pt x="0" y="54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8" y="5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38"/>
            <p:cNvSpPr>
              <a:spLocks/>
            </p:cNvSpPr>
            <p:nvPr/>
          </p:nvSpPr>
          <p:spPr bwMode="auto">
            <a:xfrm rot="5400000">
              <a:off x="2563" y="1232"/>
              <a:ext cx="16" cy="41"/>
            </a:xfrm>
            <a:custGeom>
              <a:avLst/>
              <a:gdLst/>
              <a:ahLst/>
              <a:cxnLst>
                <a:cxn ang="0">
                  <a:pos x="8" y="15"/>
                </a:cxn>
                <a:cxn ang="0">
                  <a:pos x="0" y="1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8" y="13"/>
                </a:cxn>
                <a:cxn ang="0">
                  <a:pos x="8" y="15"/>
                </a:cxn>
              </a:cxnLst>
              <a:rect l="0" t="0" r="r" b="b"/>
              <a:pathLst>
                <a:path w="8" h="17">
                  <a:moveTo>
                    <a:pt x="8" y="15"/>
                  </a:moveTo>
                  <a:lnTo>
                    <a:pt x="0" y="17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8" y="13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39"/>
            <p:cNvSpPr>
              <a:spLocks/>
            </p:cNvSpPr>
            <p:nvPr/>
          </p:nvSpPr>
          <p:spPr bwMode="auto">
            <a:xfrm rot="5400000">
              <a:off x="2629" y="1240"/>
              <a:ext cx="8" cy="1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8"/>
                </a:cxn>
              </a:cxnLst>
              <a:rect l="0" t="0" r="r" b="b"/>
              <a:pathLst>
                <a:path w="2" h="10">
                  <a:moveTo>
                    <a:pt x="0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40"/>
            <p:cNvSpPr>
              <a:spLocks/>
            </p:cNvSpPr>
            <p:nvPr/>
          </p:nvSpPr>
          <p:spPr bwMode="auto">
            <a:xfrm rot="5400000">
              <a:off x="3099" y="1216"/>
              <a:ext cx="16" cy="74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0" y="3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8" y="38"/>
                </a:cxn>
              </a:cxnLst>
              <a:rect l="0" t="0" r="r" b="b"/>
              <a:pathLst>
                <a:path w="8" h="38">
                  <a:moveTo>
                    <a:pt x="8" y="38"/>
                  </a:moveTo>
                  <a:lnTo>
                    <a:pt x="0" y="34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8" y="3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541"/>
            <p:cNvSpPr>
              <a:spLocks/>
            </p:cNvSpPr>
            <p:nvPr/>
          </p:nvSpPr>
          <p:spPr bwMode="auto">
            <a:xfrm rot="5400000">
              <a:off x="3792" y="1224"/>
              <a:ext cx="16" cy="57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8" y="0"/>
                </a:cxn>
                <a:cxn ang="0">
                  <a:pos x="8" y="5"/>
                </a:cxn>
                <a:cxn ang="0">
                  <a:pos x="8" y="13"/>
                </a:cxn>
                <a:cxn ang="0">
                  <a:pos x="8" y="17"/>
                </a:cxn>
                <a:cxn ang="0">
                  <a:pos x="4" y="23"/>
                </a:cxn>
                <a:cxn ang="0">
                  <a:pos x="0" y="29"/>
                </a:cxn>
                <a:cxn ang="0">
                  <a:pos x="0" y="23"/>
                </a:cxn>
              </a:cxnLst>
              <a:rect l="0" t="0" r="r" b="b"/>
              <a:pathLst>
                <a:path w="8" h="29">
                  <a:moveTo>
                    <a:pt x="0" y="23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2" y="5"/>
                  </a:lnTo>
                  <a:lnTo>
                    <a:pt x="8" y="0"/>
                  </a:lnTo>
                  <a:lnTo>
                    <a:pt x="8" y="5"/>
                  </a:lnTo>
                  <a:lnTo>
                    <a:pt x="8" y="13"/>
                  </a:lnTo>
                  <a:lnTo>
                    <a:pt x="8" y="17"/>
                  </a:lnTo>
                  <a:lnTo>
                    <a:pt x="4" y="23"/>
                  </a:lnTo>
                  <a:lnTo>
                    <a:pt x="0" y="2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542"/>
            <p:cNvSpPr>
              <a:spLocks/>
            </p:cNvSpPr>
            <p:nvPr/>
          </p:nvSpPr>
          <p:spPr bwMode="auto">
            <a:xfrm rot="5400000">
              <a:off x="2125" y="1216"/>
              <a:ext cx="17" cy="41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5"/>
                </a:cxn>
                <a:cxn ang="0">
                  <a:pos x="0" y="15"/>
                </a:cxn>
              </a:cxnLst>
              <a:rect l="0" t="0" r="r" b="b"/>
              <a:pathLst>
                <a:path w="8" h="15">
                  <a:moveTo>
                    <a:pt x="0" y="15"/>
                  </a:moveTo>
                  <a:lnTo>
                    <a:pt x="0" y="1"/>
                  </a:lnTo>
                  <a:lnTo>
                    <a:pt x="8" y="0"/>
                  </a:lnTo>
                  <a:lnTo>
                    <a:pt x="8" y="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43"/>
            <p:cNvSpPr>
              <a:spLocks/>
            </p:cNvSpPr>
            <p:nvPr/>
          </p:nvSpPr>
          <p:spPr bwMode="auto">
            <a:xfrm rot="5400000">
              <a:off x="2179" y="1228"/>
              <a:ext cx="17" cy="17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8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544"/>
            <p:cNvSpPr>
              <a:spLocks/>
            </p:cNvSpPr>
            <p:nvPr/>
          </p:nvSpPr>
          <p:spPr bwMode="auto">
            <a:xfrm rot="5400000">
              <a:off x="2282" y="1175"/>
              <a:ext cx="17" cy="123"/>
            </a:xfrm>
            <a:custGeom>
              <a:avLst/>
              <a:gdLst/>
              <a:ahLst/>
              <a:cxnLst>
                <a:cxn ang="0">
                  <a:pos x="8" y="60"/>
                </a:cxn>
                <a:cxn ang="0">
                  <a:pos x="2" y="58"/>
                </a:cxn>
                <a:cxn ang="0">
                  <a:pos x="6" y="50"/>
                </a:cxn>
                <a:cxn ang="0">
                  <a:pos x="0" y="4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50"/>
                </a:cxn>
                <a:cxn ang="0">
                  <a:pos x="8" y="58"/>
                </a:cxn>
                <a:cxn ang="0">
                  <a:pos x="8" y="60"/>
                </a:cxn>
              </a:cxnLst>
              <a:rect l="0" t="0" r="r" b="b"/>
              <a:pathLst>
                <a:path w="8" h="60">
                  <a:moveTo>
                    <a:pt x="8" y="60"/>
                  </a:moveTo>
                  <a:lnTo>
                    <a:pt x="2" y="58"/>
                  </a:lnTo>
                  <a:lnTo>
                    <a:pt x="6" y="50"/>
                  </a:lnTo>
                  <a:lnTo>
                    <a:pt x="0" y="46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45"/>
            <p:cNvSpPr>
              <a:spLocks/>
            </p:cNvSpPr>
            <p:nvPr/>
          </p:nvSpPr>
          <p:spPr bwMode="auto">
            <a:xfrm rot="5400000">
              <a:off x="2526" y="1211"/>
              <a:ext cx="0" cy="3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0"/>
                </a:cxn>
              </a:cxnLst>
              <a:rect l="0" t="0" r="r" b="b"/>
              <a:pathLst>
                <a:path h="14">
                  <a:moveTo>
                    <a:pt x="0" y="1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46"/>
            <p:cNvSpPr>
              <a:spLocks/>
            </p:cNvSpPr>
            <p:nvPr/>
          </p:nvSpPr>
          <p:spPr bwMode="auto">
            <a:xfrm rot="5400000">
              <a:off x="2599" y="1187"/>
              <a:ext cx="17" cy="99"/>
            </a:xfrm>
            <a:custGeom>
              <a:avLst/>
              <a:gdLst/>
              <a:ahLst/>
              <a:cxnLst>
                <a:cxn ang="0">
                  <a:pos x="8" y="43"/>
                </a:cxn>
                <a:cxn ang="0">
                  <a:pos x="0" y="45"/>
                </a:cxn>
                <a:cxn ang="0">
                  <a:pos x="0" y="2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16"/>
                </a:cxn>
                <a:cxn ang="0">
                  <a:pos x="4" y="22"/>
                </a:cxn>
                <a:cxn ang="0">
                  <a:pos x="8" y="26"/>
                </a:cxn>
                <a:cxn ang="0">
                  <a:pos x="8" y="30"/>
                </a:cxn>
                <a:cxn ang="0">
                  <a:pos x="8" y="43"/>
                </a:cxn>
              </a:cxnLst>
              <a:rect l="0" t="0" r="r" b="b"/>
              <a:pathLst>
                <a:path w="8" h="45">
                  <a:moveTo>
                    <a:pt x="8" y="43"/>
                  </a:moveTo>
                  <a:lnTo>
                    <a:pt x="0" y="45"/>
                  </a:lnTo>
                  <a:lnTo>
                    <a:pt x="0" y="2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16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8" y="30"/>
                  </a:lnTo>
                  <a:lnTo>
                    <a:pt x="8" y="4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7"/>
            <p:cNvSpPr>
              <a:spLocks/>
            </p:cNvSpPr>
            <p:nvPr/>
          </p:nvSpPr>
          <p:spPr bwMode="auto">
            <a:xfrm rot="5400000">
              <a:off x="2925" y="1191"/>
              <a:ext cx="9" cy="83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4" y="16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2"/>
                </a:cxn>
              </a:cxnLst>
              <a:rect l="0" t="0" r="r" b="b"/>
              <a:pathLst>
                <a:path w="4" h="38">
                  <a:moveTo>
                    <a:pt x="0" y="3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48"/>
            <p:cNvSpPr>
              <a:spLocks/>
            </p:cNvSpPr>
            <p:nvPr/>
          </p:nvSpPr>
          <p:spPr bwMode="auto">
            <a:xfrm rot="5400000">
              <a:off x="3008" y="1224"/>
              <a:ext cx="0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49"/>
            <p:cNvSpPr>
              <a:spLocks/>
            </p:cNvSpPr>
            <p:nvPr/>
          </p:nvSpPr>
          <p:spPr bwMode="auto">
            <a:xfrm rot="5400000">
              <a:off x="3131" y="1175"/>
              <a:ext cx="17" cy="124"/>
            </a:xfrm>
            <a:custGeom>
              <a:avLst/>
              <a:gdLst/>
              <a:ahLst/>
              <a:cxnLst>
                <a:cxn ang="0">
                  <a:pos x="8" y="57"/>
                </a:cxn>
                <a:cxn ang="0">
                  <a:pos x="0" y="59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2" y="13"/>
                </a:cxn>
                <a:cxn ang="0">
                  <a:pos x="8" y="21"/>
                </a:cxn>
                <a:cxn ang="0">
                  <a:pos x="8" y="23"/>
                </a:cxn>
                <a:cxn ang="0">
                  <a:pos x="8" y="31"/>
                </a:cxn>
                <a:cxn ang="0">
                  <a:pos x="8" y="57"/>
                </a:cxn>
              </a:cxnLst>
              <a:rect l="0" t="0" r="r" b="b"/>
              <a:pathLst>
                <a:path w="8" h="59">
                  <a:moveTo>
                    <a:pt x="8" y="57"/>
                  </a:moveTo>
                  <a:lnTo>
                    <a:pt x="0" y="59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13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8" y="31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50"/>
            <p:cNvSpPr>
              <a:spLocks/>
            </p:cNvSpPr>
            <p:nvPr/>
          </p:nvSpPr>
          <p:spPr bwMode="auto">
            <a:xfrm rot="5400000">
              <a:off x="3345" y="1175"/>
              <a:ext cx="9" cy="11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12"/>
                </a:cxn>
                <a:cxn ang="0">
                  <a:pos x="4" y="20"/>
                </a:cxn>
                <a:cxn ang="0">
                  <a:pos x="6" y="30"/>
                </a:cxn>
                <a:cxn ang="0">
                  <a:pos x="4" y="36"/>
                </a:cxn>
                <a:cxn ang="0">
                  <a:pos x="2" y="46"/>
                </a:cxn>
                <a:cxn ang="0">
                  <a:pos x="0" y="54"/>
                </a:cxn>
                <a:cxn ang="0">
                  <a:pos x="0" y="46"/>
                </a:cxn>
              </a:cxnLst>
              <a:rect l="0" t="0" r="r" b="b"/>
              <a:pathLst>
                <a:path w="6" h="54">
                  <a:moveTo>
                    <a:pt x="0" y="4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12"/>
                  </a:lnTo>
                  <a:lnTo>
                    <a:pt x="4" y="20"/>
                  </a:lnTo>
                  <a:lnTo>
                    <a:pt x="6" y="30"/>
                  </a:lnTo>
                  <a:lnTo>
                    <a:pt x="4" y="36"/>
                  </a:lnTo>
                  <a:lnTo>
                    <a:pt x="2" y="46"/>
                  </a:lnTo>
                  <a:lnTo>
                    <a:pt x="0" y="54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51"/>
            <p:cNvSpPr>
              <a:spLocks/>
            </p:cNvSpPr>
            <p:nvPr/>
          </p:nvSpPr>
          <p:spPr bwMode="auto">
            <a:xfrm rot="5400000">
              <a:off x="3510" y="1184"/>
              <a:ext cx="9" cy="98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10"/>
                </a:cxn>
                <a:cxn ang="0">
                  <a:pos x="4" y="18"/>
                </a:cxn>
                <a:cxn ang="0">
                  <a:pos x="4" y="26"/>
                </a:cxn>
                <a:cxn ang="0">
                  <a:pos x="4" y="36"/>
                </a:cxn>
                <a:cxn ang="0">
                  <a:pos x="2" y="44"/>
                </a:cxn>
                <a:cxn ang="0">
                  <a:pos x="0" y="48"/>
                </a:cxn>
                <a:cxn ang="0">
                  <a:pos x="0" y="44"/>
                </a:cxn>
              </a:cxnLst>
              <a:rect l="0" t="0" r="r" b="b"/>
              <a:pathLst>
                <a:path w="4" h="48">
                  <a:moveTo>
                    <a:pt x="0" y="4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10"/>
                  </a:lnTo>
                  <a:lnTo>
                    <a:pt x="4" y="18"/>
                  </a:lnTo>
                  <a:lnTo>
                    <a:pt x="4" y="26"/>
                  </a:lnTo>
                  <a:lnTo>
                    <a:pt x="4" y="36"/>
                  </a:lnTo>
                  <a:lnTo>
                    <a:pt x="2" y="44"/>
                  </a:lnTo>
                  <a:lnTo>
                    <a:pt x="0" y="4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552"/>
            <p:cNvSpPr>
              <a:spLocks/>
            </p:cNvSpPr>
            <p:nvPr/>
          </p:nvSpPr>
          <p:spPr bwMode="auto">
            <a:xfrm rot="5400000">
              <a:off x="3778" y="1204"/>
              <a:ext cx="17" cy="66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22"/>
                </a:cxn>
                <a:cxn ang="0">
                  <a:pos x="4" y="26"/>
                </a:cxn>
                <a:cxn ang="0">
                  <a:pos x="0" y="32"/>
                </a:cxn>
                <a:cxn ang="0">
                  <a:pos x="0" y="26"/>
                </a:cxn>
              </a:cxnLst>
              <a:rect l="0" t="0" r="r" b="b"/>
              <a:pathLst>
                <a:path w="8" h="32">
                  <a:moveTo>
                    <a:pt x="0" y="2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22"/>
                  </a:lnTo>
                  <a:lnTo>
                    <a:pt x="4" y="26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553"/>
            <p:cNvSpPr>
              <a:spLocks/>
            </p:cNvSpPr>
            <p:nvPr/>
          </p:nvSpPr>
          <p:spPr bwMode="auto">
            <a:xfrm rot="5400000">
              <a:off x="2142" y="1183"/>
              <a:ext cx="16" cy="74"/>
            </a:xfrm>
            <a:custGeom>
              <a:avLst/>
              <a:gdLst/>
              <a:ahLst/>
              <a:cxnLst>
                <a:cxn ang="0">
                  <a:pos x="8" y="33"/>
                </a:cxn>
                <a:cxn ang="0">
                  <a:pos x="2" y="23"/>
                </a:cxn>
                <a:cxn ang="0">
                  <a:pos x="0" y="2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8" y="19"/>
                </a:cxn>
                <a:cxn ang="0">
                  <a:pos x="8" y="33"/>
                </a:cxn>
              </a:cxnLst>
              <a:rect l="0" t="0" r="r" b="b"/>
              <a:pathLst>
                <a:path w="8" h="33">
                  <a:moveTo>
                    <a:pt x="8" y="33"/>
                  </a:moveTo>
                  <a:lnTo>
                    <a:pt x="2" y="23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6"/>
                  </a:lnTo>
                  <a:lnTo>
                    <a:pt x="2" y="14"/>
                  </a:lnTo>
                  <a:lnTo>
                    <a:pt x="8" y="19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54"/>
            <p:cNvSpPr>
              <a:spLocks/>
            </p:cNvSpPr>
            <p:nvPr/>
          </p:nvSpPr>
          <p:spPr bwMode="auto">
            <a:xfrm rot="5400000">
              <a:off x="2307" y="1158"/>
              <a:ext cx="16" cy="124"/>
            </a:xfrm>
            <a:custGeom>
              <a:avLst/>
              <a:gdLst/>
              <a:ahLst/>
              <a:cxnLst>
                <a:cxn ang="0">
                  <a:pos x="8" y="57"/>
                </a:cxn>
                <a:cxn ang="0">
                  <a:pos x="0" y="53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8" y="11"/>
                </a:cxn>
                <a:cxn ang="0">
                  <a:pos x="8" y="17"/>
                </a:cxn>
                <a:cxn ang="0">
                  <a:pos x="8" y="57"/>
                </a:cxn>
              </a:cxnLst>
              <a:rect l="0" t="0" r="r" b="b"/>
              <a:pathLst>
                <a:path w="8" h="57">
                  <a:moveTo>
                    <a:pt x="8" y="57"/>
                  </a:moveTo>
                  <a:lnTo>
                    <a:pt x="0" y="53"/>
                  </a:lnTo>
                  <a:lnTo>
                    <a:pt x="0" y="8"/>
                  </a:lnTo>
                  <a:lnTo>
                    <a:pt x="0" y="0"/>
                  </a:lnTo>
                  <a:lnTo>
                    <a:pt x="6" y="8"/>
                  </a:lnTo>
                  <a:lnTo>
                    <a:pt x="8" y="11"/>
                  </a:lnTo>
                  <a:lnTo>
                    <a:pt x="8" y="1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55"/>
            <p:cNvSpPr>
              <a:spLocks/>
            </p:cNvSpPr>
            <p:nvPr/>
          </p:nvSpPr>
          <p:spPr bwMode="auto">
            <a:xfrm rot="5400000">
              <a:off x="2505" y="1084"/>
              <a:ext cx="16" cy="272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75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" y="32"/>
                </a:cxn>
                <a:cxn ang="0">
                  <a:pos x="0" y="3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8" y="32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8" y="55"/>
                </a:cxn>
                <a:cxn ang="0">
                  <a:pos x="8" y="69"/>
                </a:cxn>
                <a:cxn ang="0">
                  <a:pos x="8" y="75"/>
                </a:cxn>
                <a:cxn ang="0">
                  <a:pos x="4" y="83"/>
                </a:cxn>
                <a:cxn ang="0">
                  <a:pos x="4" y="93"/>
                </a:cxn>
                <a:cxn ang="0">
                  <a:pos x="2" y="101"/>
                </a:cxn>
                <a:cxn ang="0">
                  <a:pos x="2" y="111"/>
                </a:cxn>
                <a:cxn ang="0">
                  <a:pos x="0" y="117"/>
                </a:cxn>
                <a:cxn ang="0">
                  <a:pos x="0" y="127"/>
                </a:cxn>
                <a:cxn ang="0">
                  <a:pos x="0" y="117"/>
                </a:cxn>
              </a:cxnLst>
              <a:rect l="0" t="0" r="r" b="b"/>
              <a:pathLst>
                <a:path w="8" h="127">
                  <a:moveTo>
                    <a:pt x="0" y="117"/>
                  </a:moveTo>
                  <a:lnTo>
                    <a:pt x="0" y="75"/>
                  </a:lnTo>
                  <a:lnTo>
                    <a:pt x="0" y="45"/>
                  </a:lnTo>
                  <a:lnTo>
                    <a:pt x="4" y="41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32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8" y="55"/>
                  </a:lnTo>
                  <a:lnTo>
                    <a:pt x="8" y="69"/>
                  </a:lnTo>
                  <a:lnTo>
                    <a:pt x="8" y="75"/>
                  </a:lnTo>
                  <a:lnTo>
                    <a:pt x="4" y="83"/>
                  </a:lnTo>
                  <a:lnTo>
                    <a:pt x="4" y="93"/>
                  </a:lnTo>
                  <a:lnTo>
                    <a:pt x="2" y="101"/>
                  </a:lnTo>
                  <a:lnTo>
                    <a:pt x="2" y="111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56"/>
            <p:cNvSpPr>
              <a:spLocks/>
            </p:cNvSpPr>
            <p:nvPr/>
          </p:nvSpPr>
          <p:spPr bwMode="auto">
            <a:xfrm rot="5400000">
              <a:off x="2893" y="1108"/>
              <a:ext cx="16" cy="22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0" y="61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4" y="10"/>
                </a:cxn>
                <a:cxn ang="0">
                  <a:pos x="6" y="19"/>
                </a:cxn>
                <a:cxn ang="0">
                  <a:pos x="8" y="21"/>
                </a:cxn>
                <a:cxn ang="0">
                  <a:pos x="8" y="59"/>
                </a:cxn>
                <a:cxn ang="0">
                  <a:pos x="6" y="61"/>
                </a:cxn>
                <a:cxn ang="0">
                  <a:pos x="6" y="71"/>
                </a:cxn>
                <a:cxn ang="0">
                  <a:pos x="6" y="79"/>
                </a:cxn>
                <a:cxn ang="0">
                  <a:pos x="6" y="89"/>
                </a:cxn>
                <a:cxn ang="0">
                  <a:pos x="2" y="97"/>
                </a:cxn>
                <a:cxn ang="0">
                  <a:pos x="0" y="103"/>
                </a:cxn>
                <a:cxn ang="0">
                  <a:pos x="0" y="97"/>
                </a:cxn>
              </a:cxnLst>
              <a:rect l="0" t="0" r="r" b="b"/>
              <a:pathLst>
                <a:path w="8" h="103">
                  <a:moveTo>
                    <a:pt x="0" y="97"/>
                  </a:moveTo>
                  <a:lnTo>
                    <a:pt x="0" y="61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6" y="19"/>
                  </a:lnTo>
                  <a:lnTo>
                    <a:pt x="8" y="21"/>
                  </a:lnTo>
                  <a:lnTo>
                    <a:pt x="8" y="59"/>
                  </a:lnTo>
                  <a:lnTo>
                    <a:pt x="6" y="61"/>
                  </a:lnTo>
                  <a:lnTo>
                    <a:pt x="6" y="71"/>
                  </a:lnTo>
                  <a:lnTo>
                    <a:pt x="6" y="79"/>
                  </a:lnTo>
                  <a:lnTo>
                    <a:pt x="6" y="89"/>
                  </a:lnTo>
                  <a:lnTo>
                    <a:pt x="2" y="97"/>
                  </a:lnTo>
                  <a:lnTo>
                    <a:pt x="0" y="10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57"/>
            <p:cNvSpPr>
              <a:spLocks/>
            </p:cNvSpPr>
            <p:nvPr/>
          </p:nvSpPr>
          <p:spPr bwMode="auto">
            <a:xfrm rot="5400000">
              <a:off x="3338" y="952"/>
              <a:ext cx="16" cy="536"/>
            </a:xfrm>
            <a:custGeom>
              <a:avLst/>
              <a:gdLst/>
              <a:ahLst/>
              <a:cxnLst>
                <a:cxn ang="0">
                  <a:pos x="8" y="254"/>
                </a:cxn>
                <a:cxn ang="0">
                  <a:pos x="0" y="254"/>
                </a:cxn>
                <a:cxn ang="0">
                  <a:pos x="0" y="252"/>
                </a:cxn>
                <a:cxn ang="0">
                  <a:pos x="0" y="250"/>
                </a:cxn>
                <a:cxn ang="0">
                  <a:pos x="6" y="242"/>
                </a:cxn>
                <a:cxn ang="0">
                  <a:pos x="0" y="236"/>
                </a:cxn>
                <a:cxn ang="0">
                  <a:pos x="0" y="226"/>
                </a:cxn>
                <a:cxn ang="0">
                  <a:pos x="0" y="224"/>
                </a:cxn>
                <a:cxn ang="0">
                  <a:pos x="0" y="216"/>
                </a:cxn>
                <a:cxn ang="0">
                  <a:pos x="0" y="208"/>
                </a:cxn>
                <a:cxn ang="0">
                  <a:pos x="0" y="198"/>
                </a:cxn>
                <a:cxn ang="0">
                  <a:pos x="0" y="165"/>
                </a:cxn>
                <a:cxn ang="0">
                  <a:pos x="0" y="161"/>
                </a:cxn>
                <a:cxn ang="0">
                  <a:pos x="2" y="157"/>
                </a:cxn>
                <a:cxn ang="0">
                  <a:pos x="2" y="147"/>
                </a:cxn>
                <a:cxn ang="0">
                  <a:pos x="4" y="137"/>
                </a:cxn>
                <a:cxn ang="0">
                  <a:pos x="6" y="131"/>
                </a:cxn>
                <a:cxn ang="0">
                  <a:pos x="4" y="121"/>
                </a:cxn>
                <a:cxn ang="0">
                  <a:pos x="4" y="113"/>
                </a:cxn>
                <a:cxn ang="0">
                  <a:pos x="0" y="103"/>
                </a:cxn>
                <a:cxn ang="0">
                  <a:pos x="0" y="101"/>
                </a:cxn>
                <a:cxn ang="0">
                  <a:pos x="0" y="70"/>
                </a:cxn>
                <a:cxn ang="0">
                  <a:pos x="2" y="62"/>
                </a:cxn>
                <a:cxn ang="0">
                  <a:pos x="4" y="52"/>
                </a:cxn>
                <a:cxn ang="0">
                  <a:pos x="4" y="44"/>
                </a:cxn>
                <a:cxn ang="0">
                  <a:pos x="4" y="36"/>
                </a:cxn>
                <a:cxn ang="0">
                  <a:pos x="2" y="28"/>
                </a:cxn>
                <a:cxn ang="0">
                  <a:pos x="0" y="1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4" y="18"/>
                </a:cxn>
                <a:cxn ang="0">
                  <a:pos x="8" y="26"/>
                </a:cxn>
                <a:cxn ang="0">
                  <a:pos x="8" y="70"/>
                </a:cxn>
                <a:cxn ang="0">
                  <a:pos x="8" y="74"/>
                </a:cxn>
                <a:cxn ang="0">
                  <a:pos x="2" y="80"/>
                </a:cxn>
                <a:cxn ang="0">
                  <a:pos x="2" y="88"/>
                </a:cxn>
                <a:cxn ang="0">
                  <a:pos x="6" y="96"/>
                </a:cxn>
                <a:cxn ang="0">
                  <a:pos x="8" y="101"/>
                </a:cxn>
                <a:cxn ang="0">
                  <a:pos x="8" y="155"/>
                </a:cxn>
                <a:cxn ang="0">
                  <a:pos x="8" y="157"/>
                </a:cxn>
                <a:cxn ang="0">
                  <a:pos x="4" y="165"/>
                </a:cxn>
                <a:cxn ang="0">
                  <a:pos x="2" y="175"/>
                </a:cxn>
                <a:cxn ang="0">
                  <a:pos x="2" y="183"/>
                </a:cxn>
                <a:cxn ang="0">
                  <a:pos x="6" y="191"/>
                </a:cxn>
                <a:cxn ang="0">
                  <a:pos x="8" y="195"/>
                </a:cxn>
                <a:cxn ang="0">
                  <a:pos x="8" y="226"/>
                </a:cxn>
                <a:cxn ang="0">
                  <a:pos x="8" y="252"/>
                </a:cxn>
                <a:cxn ang="0">
                  <a:pos x="8" y="254"/>
                </a:cxn>
              </a:cxnLst>
              <a:rect l="0" t="0" r="r" b="b"/>
              <a:pathLst>
                <a:path w="8" h="254">
                  <a:moveTo>
                    <a:pt x="8" y="254"/>
                  </a:moveTo>
                  <a:lnTo>
                    <a:pt x="0" y="254"/>
                  </a:lnTo>
                  <a:lnTo>
                    <a:pt x="0" y="252"/>
                  </a:lnTo>
                  <a:lnTo>
                    <a:pt x="0" y="250"/>
                  </a:lnTo>
                  <a:lnTo>
                    <a:pt x="6" y="242"/>
                  </a:lnTo>
                  <a:lnTo>
                    <a:pt x="0" y="236"/>
                  </a:lnTo>
                  <a:lnTo>
                    <a:pt x="0" y="226"/>
                  </a:lnTo>
                  <a:lnTo>
                    <a:pt x="0" y="224"/>
                  </a:lnTo>
                  <a:lnTo>
                    <a:pt x="0" y="216"/>
                  </a:lnTo>
                  <a:lnTo>
                    <a:pt x="0" y="208"/>
                  </a:lnTo>
                  <a:lnTo>
                    <a:pt x="0" y="198"/>
                  </a:lnTo>
                  <a:lnTo>
                    <a:pt x="0" y="165"/>
                  </a:lnTo>
                  <a:lnTo>
                    <a:pt x="0" y="161"/>
                  </a:lnTo>
                  <a:lnTo>
                    <a:pt x="2" y="157"/>
                  </a:lnTo>
                  <a:lnTo>
                    <a:pt x="2" y="147"/>
                  </a:lnTo>
                  <a:lnTo>
                    <a:pt x="4" y="137"/>
                  </a:lnTo>
                  <a:lnTo>
                    <a:pt x="6" y="131"/>
                  </a:lnTo>
                  <a:lnTo>
                    <a:pt x="4" y="121"/>
                  </a:lnTo>
                  <a:lnTo>
                    <a:pt x="4" y="113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4" y="52"/>
                  </a:lnTo>
                  <a:lnTo>
                    <a:pt x="4" y="44"/>
                  </a:lnTo>
                  <a:lnTo>
                    <a:pt x="4" y="36"/>
                  </a:lnTo>
                  <a:lnTo>
                    <a:pt x="2" y="28"/>
                  </a:lnTo>
                  <a:lnTo>
                    <a:pt x="0" y="1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4" y="18"/>
                  </a:lnTo>
                  <a:lnTo>
                    <a:pt x="8" y="26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2" y="80"/>
                  </a:lnTo>
                  <a:lnTo>
                    <a:pt x="2" y="88"/>
                  </a:lnTo>
                  <a:lnTo>
                    <a:pt x="6" y="96"/>
                  </a:lnTo>
                  <a:lnTo>
                    <a:pt x="8" y="101"/>
                  </a:lnTo>
                  <a:lnTo>
                    <a:pt x="8" y="155"/>
                  </a:lnTo>
                  <a:lnTo>
                    <a:pt x="8" y="157"/>
                  </a:lnTo>
                  <a:lnTo>
                    <a:pt x="4" y="165"/>
                  </a:lnTo>
                  <a:lnTo>
                    <a:pt x="2" y="175"/>
                  </a:lnTo>
                  <a:lnTo>
                    <a:pt x="2" y="183"/>
                  </a:lnTo>
                  <a:lnTo>
                    <a:pt x="6" y="191"/>
                  </a:lnTo>
                  <a:lnTo>
                    <a:pt x="8" y="195"/>
                  </a:lnTo>
                  <a:lnTo>
                    <a:pt x="8" y="226"/>
                  </a:lnTo>
                  <a:lnTo>
                    <a:pt x="8" y="252"/>
                  </a:lnTo>
                  <a:lnTo>
                    <a:pt x="8" y="25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58"/>
            <p:cNvSpPr>
              <a:spLocks/>
            </p:cNvSpPr>
            <p:nvPr/>
          </p:nvSpPr>
          <p:spPr bwMode="auto">
            <a:xfrm rot="5400000">
              <a:off x="3742" y="1166"/>
              <a:ext cx="16" cy="108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22"/>
                </a:cxn>
                <a:cxn ang="0">
                  <a:pos x="0" y="20"/>
                </a:cxn>
                <a:cxn ang="0">
                  <a:pos x="4" y="1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2"/>
                </a:cxn>
                <a:cxn ang="0">
                  <a:pos x="8" y="28"/>
                </a:cxn>
                <a:cxn ang="0">
                  <a:pos x="8" y="30"/>
                </a:cxn>
                <a:cxn ang="0">
                  <a:pos x="4" y="38"/>
                </a:cxn>
                <a:cxn ang="0">
                  <a:pos x="0" y="46"/>
                </a:cxn>
                <a:cxn ang="0">
                  <a:pos x="0" y="50"/>
                </a:cxn>
                <a:cxn ang="0">
                  <a:pos x="0" y="46"/>
                </a:cxn>
              </a:cxnLst>
              <a:rect l="0" t="0" r="r" b="b"/>
              <a:pathLst>
                <a:path w="8" h="50">
                  <a:moveTo>
                    <a:pt x="0" y="46"/>
                  </a:moveTo>
                  <a:lnTo>
                    <a:pt x="0" y="22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2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4" y="38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559"/>
            <p:cNvSpPr>
              <a:spLocks/>
            </p:cNvSpPr>
            <p:nvPr/>
          </p:nvSpPr>
          <p:spPr bwMode="auto">
            <a:xfrm rot="5400000">
              <a:off x="2162" y="1179"/>
              <a:ext cx="17" cy="50"/>
            </a:xfrm>
            <a:custGeom>
              <a:avLst/>
              <a:gdLst/>
              <a:ahLst/>
              <a:cxnLst>
                <a:cxn ang="0">
                  <a:pos x="6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4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6" y="23"/>
                  </a:moveTo>
                  <a:lnTo>
                    <a:pt x="0" y="23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4"/>
                  </a:lnTo>
                  <a:lnTo>
                    <a:pt x="6" y="2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560"/>
            <p:cNvSpPr>
              <a:spLocks/>
            </p:cNvSpPr>
            <p:nvPr/>
          </p:nvSpPr>
          <p:spPr bwMode="auto">
            <a:xfrm rot="5400000">
              <a:off x="2397" y="1060"/>
              <a:ext cx="17" cy="288"/>
            </a:xfrm>
            <a:custGeom>
              <a:avLst/>
              <a:gdLst/>
              <a:ahLst/>
              <a:cxnLst>
                <a:cxn ang="0">
                  <a:pos x="6" y="135"/>
                </a:cxn>
                <a:cxn ang="0">
                  <a:pos x="4" y="133"/>
                </a:cxn>
                <a:cxn ang="0">
                  <a:pos x="6" y="125"/>
                </a:cxn>
                <a:cxn ang="0">
                  <a:pos x="6" y="115"/>
                </a:cxn>
                <a:cxn ang="0">
                  <a:pos x="4" y="109"/>
                </a:cxn>
                <a:cxn ang="0">
                  <a:pos x="4" y="99"/>
                </a:cxn>
                <a:cxn ang="0">
                  <a:pos x="0" y="92"/>
                </a:cxn>
                <a:cxn ang="0">
                  <a:pos x="0" y="82"/>
                </a:cxn>
                <a:cxn ang="0">
                  <a:pos x="0" y="56"/>
                </a:cxn>
                <a:cxn ang="0">
                  <a:pos x="2" y="48"/>
                </a:cxn>
                <a:cxn ang="0">
                  <a:pos x="0" y="38"/>
                </a:cxn>
                <a:cxn ang="0">
                  <a:pos x="4" y="30"/>
                </a:cxn>
                <a:cxn ang="0">
                  <a:pos x="2" y="20"/>
                </a:cxn>
                <a:cxn ang="0">
                  <a:pos x="6" y="14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82"/>
                </a:cxn>
                <a:cxn ang="0">
                  <a:pos x="6" y="99"/>
                </a:cxn>
                <a:cxn ang="0">
                  <a:pos x="6" y="133"/>
                </a:cxn>
                <a:cxn ang="0">
                  <a:pos x="6" y="135"/>
                </a:cxn>
              </a:cxnLst>
              <a:rect l="0" t="0" r="r" b="b"/>
              <a:pathLst>
                <a:path w="6" h="135">
                  <a:moveTo>
                    <a:pt x="6" y="135"/>
                  </a:moveTo>
                  <a:lnTo>
                    <a:pt x="4" y="133"/>
                  </a:lnTo>
                  <a:lnTo>
                    <a:pt x="6" y="125"/>
                  </a:lnTo>
                  <a:lnTo>
                    <a:pt x="6" y="115"/>
                  </a:lnTo>
                  <a:lnTo>
                    <a:pt x="4" y="109"/>
                  </a:lnTo>
                  <a:lnTo>
                    <a:pt x="4" y="99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4" y="30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2"/>
                  </a:lnTo>
                  <a:lnTo>
                    <a:pt x="6" y="99"/>
                  </a:lnTo>
                  <a:lnTo>
                    <a:pt x="6" y="133"/>
                  </a:lnTo>
                  <a:lnTo>
                    <a:pt x="6" y="13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61"/>
            <p:cNvSpPr>
              <a:spLocks/>
            </p:cNvSpPr>
            <p:nvPr/>
          </p:nvSpPr>
          <p:spPr bwMode="auto">
            <a:xfrm rot="5400000">
              <a:off x="2615" y="1171"/>
              <a:ext cx="17" cy="66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0" y="3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30"/>
                </a:cxn>
              </a:cxnLst>
              <a:rect l="0" t="0" r="r" b="b"/>
              <a:pathLst>
                <a:path w="6" h="32">
                  <a:moveTo>
                    <a:pt x="6" y="30"/>
                  </a:moveTo>
                  <a:lnTo>
                    <a:pt x="0" y="32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62"/>
            <p:cNvSpPr>
              <a:spLocks/>
            </p:cNvSpPr>
            <p:nvPr/>
          </p:nvSpPr>
          <p:spPr bwMode="auto">
            <a:xfrm rot="5400000">
              <a:off x="2756" y="1179"/>
              <a:ext cx="9" cy="41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2" y="9"/>
                </a:cxn>
                <a:cxn ang="0">
                  <a:pos x="4" y="17"/>
                </a:cxn>
                <a:cxn ang="0">
                  <a:pos x="0" y="21"/>
                </a:cxn>
                <a:cxn ang="0">
                  <a:pos x="0" y="17"/>
                </a:cxn>
              </a:cxnLst>
              <a:rect l="0" t="0" r="r" b="b"/>
              <a:pathLst>
                <a:path w="4" h="21">
                  <a:moveTo>
                    <a:pt x="0" y="17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0" y="2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63"/>
            <p:cNvSpPr>
              <a:spLocks/>
            </p:cNvSpPr>
            <p:nvPr/>
          </p:nvSpPr>
          <p:spPr bwMode="auto">
            <a:xfrm rot="5400000">
              <a:off x="2884" y="1092"/>
              <a:ext cx="17" cy="223"/>
            </a:xfrm>
            <a:custGeom>
              <a:avLst/>
              <a:gdLst/>
              <a:ahLst/>
              <a:cxnLst>
                <a:cxn ang="0">
                  <a:pos x="6" y="101"/>
                </a:cxn>
                <a:cxn ang="0">
                  <a:pos x="0" y="103"/>
                </a:cxn>
                <a:cxn ang="0">
                  <a:pos x="0" y="77"/>
                </a:cxn>
                <a:cxn ang="0">
                  <a:pos x="0" y="75"/>
                </a:cxn>
                <a:cxn ang="0">
                  <a:pos x="2" y="69"/>
                </a:cxn>
                <a:cxn ang="0">
                  <a:pos x="2" y="59"/>
                </a:cxn>
                <a:cxn ang="0">
                  <a:pos x="0" y="51"/>
                </a:cxn>
                <a:cxn ang="0">
                  <a:pos x="0" y="47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2" y="35"/>
                </a:cxn>
                <a:cxn ang="0">
                  <a:pos x="2" y="25"/>
                </a:cxn>
                <a:cxn ang="0">
                  <a:pos x="4" y="17"/>
                </a:cxn>
                <a:cxn ang="0">
                  <a:pos x="4" y="8"/>
                </a:cxn>
                <a:cxn ang="0">
                  <a:pos x="6" y="0"/>
                </a:cxn>
                <a:cxn ang="0">
                  <a:pos x="6" y="8"/>
                </a:cxn>
                <a:cxn ang="0">
                  <a:pos x="6" y="41"/>
                </a:cxn>
                <a:cxn ang="0">
                  <a:pos x="6" y="77"/>
                </a:cxn>
                <a:cxn ang="0">
                  <a:pos x="6" y="101"/>
                </a:cxn>
              </a:cxnLst>
              <a:rect l="0" t="0" r="r" b="b"/>
              <a:pathLst>
                <a:path w="6" h="103">
                  <a:moveTo>
                    <a:pt x="6" y="101"/>
                  </a:moveTo>
                  <a:lnTo>
                    <a:pt x="0" y="103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2" y="69"/>
                  </a:lnTo>
                  <a:lnTo>
                    <a:pt x="2" y="59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5"/>
                  </a:lnTo>
                  <a:lnTo>
                    <a:pt x="2" y="25"/>
                  </a:lnTo>
                  <a:lnTo>
                    <a:pt x="4" y="17"/>
                  </a:lnTo>
                  <a:lnTo>
                    <a:pt x="4" y="8"/>
                  </a:lnTo>
                  <a:lnTo>
                    <a:pt x="6" y="0"/>
                  </a:lnTo>
                  <a:lnTo>
                    <a:pt x="6" y="8"/>
                  </a:lnTo>
                  <a:lnTo>
                    <a:pt x="6" y="41"/>
                  </a:lnTo>
                  <a:lnTo>
                    <a:pt x="6" y="77"/>
                  </a:lnTo>
                  <a:lnTo>
                    <a:pt x="6" y="10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64"/>
            <p:cNvSpPr>
              <a:spLocks/>
            </p:cNvSpPr>
            <p:nvPr/>
          </p:nvSpPr>
          <p:spPr bwMode="auto">
            <a:xfrm rot="5400000">
              <a:off x="3082" y="1208"/>
              <a:ext cx="0" cy="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565"/>
            <p:cNvSpPr>
              <a:spLocks/>
            </p:cNvSpPr>
            <p:nvPr/>
          </p:nvSpPr>
          <p:spPr bwMode="auto">
            <a:xfrm rot="5400000">
              <a:off x="3124" y="1199"/>
              <a:ext cx="0" cy="2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12"/>
                </a:cxn>
              </a:cxnLst>
              <a:rect l="0" t="0" r="r" b="b"/>
              <a:pathLst>
                <a:path h="12">
                  <a:moveTo>
                    <a:pt x="0" y="12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566"/>
            <p:cNvSpPr>
              <a:spLocks/>
            </p:cNvSpPr>
            <p:nvPr/>
          </p:nvSpPr>
          <p:spPr bwMode="auto">
            <a:xfrm rot="5400000">
              <a:off x="3227" y="1170"/>
              <a:ext cx="8" cy="75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2" y="30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4" y="30"/>
                </a:cxn>
                <a:cxn ang="0">
                  <a:pos x="4" y="37"/>
                </a:cxn>
              </a:cxnLst>
              <a:rect l="0" t="0" r="r" b="b"/>
              <a:pathLst>
                <a:path w="4" h="37">
                  <a:moveTo>
                    <a:pt x="4" y="37"/>
                  </a:move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30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567"/>
            <p:cNvSpPr>
              <a:spLocks/>
            </p:cNvSpPr>
            <p:nvPr/>
          </p:nvSpPr>
          <p:spPr bwMode="auto">
            <a:xfrm rot="5400000">
              <a:off x="3432" y="1171"/>
              <a:ext cx="17" cy="66"/>
            </a:xfrm>
            <a:custGeom>
              <a:avLst/>
              <a:gdLst/>
              <a:ahLst/>
              <a:cxnLst>
                <a:cxn ang="0">
                  <a:pos x="6" y="31"/>
                </a:cxn>
                <a:cxn ang="0">
                  <a:pos x="4" y="26"/>
                </a:cxn>
                <a:cxn ang="0">
                  <a:pos x="0" y="18"/>
                </a:cxn>
                <a:cxn ang="0">
                  <a:pos x="0" y="10"/>
                </a:cxn>
                <a:cxn ang="0">
                  <a:pos x="6" y="0"/>
                </a:cxn>
                <a:cxn ang="0">
                  <a:pos x="6" y="26"/>
                </a:cxn>
                <a:cxn ang="0">
                  <a:pos x="6" y="31"/>
                </a:cxn>
              </a:cxnLst>
              <a:rect l="0" t="0" r="r" b="b"/>
              <a:pathLst>
                <a:path w="6" h="31">
                  <a:moveTo>
                    <a:pt x="6" y="31"/>
                  </a:moveTo>
                  <a:lnTo>
                    <a:pt x="4" y="26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6" y="0"/>
                  </a:lnTo>
                  <a:lnTo>
                    <a:pt x="6" y="26"/>
                  </a:lnTo>
                  <a:lnTo>
                    <a:pt x="6" y="3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568"/>
            <p:cNvSpPr>
              <a:spLocks/>
            </p:cNvSpPr>
            <p:nvPr/>
          </p:nvSpPr>
          <p:spPr bwMode="auto">
            <a:xfrm rot="5400000">
              <a:off x="3664" y="1113"/>
              <a:ext cx="8" cy="189"/>
            </a:xfrm>
            <a:custGeom>
              <a:avLst/>
              <a:gdLst/>
              <a:ahLst/>
              <a:cxnLst>
                <a:cxn ang="0">
                  <a:pos x="4" y="87"/>
                </a:cxn>
                <a:cxn ang="0">
                  <a:pos x="2" y="77"/>
                </a:cxn>
                <a:cxn ang="0">
                  <a:pos x="0" y="69"/>
                </a:cxn>
                <a:cxn ang="0">
                  <a:pos x="0" y="62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6"/>
                </a:cxn>
                <a:cxn ang="0">
                  <a:pos x="0" y="26"/>
                </a:cxn>
                <a:cxn ang="0">
                  <a:pos x="2" y="18"/>
                </a:cxn>
                <a:cxn ang="0">
                  <a:pos x="2" y="10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30"/>
                </a:cxn>
                <a:cxn ang="0">
                  <a:pos x="4" y="36"/>
                </a:cxn>
                <a:cxn ang="0">
                  <a:pos x="2" y="44"/>
                </a:cxn>
                <a:cxn ang="0">
                  <a:pos x="2" y="54"/>
                </a:cxn>
                <a:cxn ang="0">
                  <a:pos x="2" y="62"/>
                </a:cxn>
                <a:cxn ang="0">
                  <a:pos x="4" y="69"/>
                </a:cxn>
                <a:cxn ang="0">
                  <a:pos x="4" y="87"/>
                </a:cxn>
              </a:cxnLst>
              <a:rect l="0" t="0" r="r" b="b"/>
              <a:pathLst>
                <a:path w="4" h="87">
                  <a:moveTo>
                    <a:pt x="4" y="87"/>
                  </a:moveTo>
                  <a:lnTo>
                    <a:pt x="2" y="77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30"/>
                  </a:lnTo>
                  <a:lnTo>
                    <a:pt x="4" y="36"/>
                  </a:lnTo>
                  <a:lnTo>
                    <a:pt x="2" y="44"/>
                  </a:lnTo>
                  <a:lnTo>
                    <a:pt x="2" y="54"/>
                  </a:lnTo>
                  <a:lnTo>
                    <a:pt x="2" y="62"/>
                  </a:lnTo>
                  <a:lnTo>
                    <a:pt x="4" y="69"/>
                  </a:lnTo>
                  <a:lnTo>
                    <a:pt x="4" y="8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569"/>
            <p:cNvSpPr>
              <a:spLocks/>
            </p:cNvSpPr>
            <p:nvPr/>
          </p:nvSpPr>
          <p:spPr bwMode="auto">
            <a:xfrm rot="5400000">
              <a:off x="2167" y="1776"/>
              <a:ext cx="58" cy="33"/>
            </a:xfrm>
            <a:custGeom>
              <a:avLst/>
              <a:gdLst/>
              <a:ahLst/>
              <a:cxnLst>
                <a:cxn ang="0">
                  <a:pos x="30" y="18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30" y="0"/>
                </a:cxn>
                <a:cxn ang="0">
                  <a:pos x="30" y="18"/>
                </a:cxn>
              </a:cxnLst>
              <a:rect l="0" t="0" r="r" b="b"/>
              <a:pathLst>
                <a:path w="30" h="18">
                  <a:moveTo>
                    <a:pt x="30" y="18"/>
                  </a:moveTo>
                  <a:lnTo>
                    <a:pt x="0" y="18"/>
                  </a:lnTo>
                  <a:lnTo>
                    <a:pt x="0" y="4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570"/>
            <p:cNvSpPr>
              <a:spLocks/>
            </p:cNvSpPr>
            <p:nvPr/>
          </p:nvSpPr>
          <p:spPr bwMode="auto">
            <a:xfrm rot="5400000">
              <a:off x="2217" y="1776"/>
              <a:ext cx="58" cy="33"/>
            </a:xfrm>
            <a:custGeom>
              <a:avLst/>
              <a:gdLst/>
              <a:ahLst/>
              <a:cxnLst>
                <a:cxn ang="0">
                  <a:pos x="30" y="14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14"/>
                </a:cxn>
              </a:cxnLst>
              <a:rect l="0" t="0" r="r" b="b"/>
              <a:pathLst>
                <a:path w="30" h="14">
                  <a:moveTo>
                    <a:pt x="30" y="14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571"/>
            <p:cNvSpPr>
              <a:spLocks/>
            </p:cNvSpPr>
            <p:nvPr/>
          </p:nvSpPr>
          <p:spPr bwMode="auto">
            <a:xfrm rot="5400000">
              <a:off x="2909" y="1710"/>
              <a:ext cx="58" cy="165"/>
            </a:xfrm>
            <a:custGeom>
              <a:avLst/>
              <a:gdLst/>
              <a:ahLst/>
              <a:cxnLst>
                <a:cxn ang="0">
                  <a:pos x="30" y="75"/>
                </a:cxn>
                <a:cxn ang="0">
                  <a:pos x="0" y="79"/>
                </a:cxn>
                <a:cxn ang="0">
                  <a:pos x="0" y="29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18" y="12"/>
                </a:cxn>
                <a:cxn ang="0">
                  <a:pos x="30" y="17"/>
                </a:cxn>
                <a:cxn ang="0">
                  <a:pos x="30" y="25"/>
                </a:cxn>
                <a:cxn ang="0">
                  <a:pos x="22" y="29"/>
                </a:cxn>
                <a:cxn ang="0">
                  <a:pos x="30" y="33"/>
                </a:cxn>
                <a:cxn ang="0">
                  <a:pos x="30" y="75"/>
                </a:cxn>
              </a:cxnLst>
              <a:rect l="0" t="0" r="r" b="b"/>
              <a:pathLst>
                <a:path w="30" h="79">
                  <a:moveTo>
                    <a:pt x="30" y="75"/>
                  </a:moveTo>
                  <a:lnTo>
                    <a:pt x="0" y="79"/>
                  </a:lnTo>
                  <a:lnTo>
                    <a:pt x="0" y="29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18" y="12"/>
                  </a:lnTo>
                  <a:lnTo>
                    <a:pt x="30" y="17"/>
                  </a:lnTo>
                  <a:lnTo>
                    <a:pt x="30" y="25"/>
                  </a:lnTo>
                  <a:lnTo>
                    <a:pt x="22" y="29"/>
                  </a:lnTo>
                  <a:lnTo>
                    <a:pt x="30" y="33"/>
                  </a:lnTo>
                  <a:lnTo>
                    <a:pt x="30" y="7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572"/>
            <p:cNvSpPr>
              <a:spLocks/>
            </p:cNvSpPr>
            <p:nvPr/>
          </p:nvSpPr>
          <p:spPr bwMode="auto">
            <a:xfrm rot="5400000">
              <a:off x="3965" y="1570"/>
              <a:ext cx="58" cy="445"/>
            </a:xfrm>
            <a:custGeom>
              <a:avLst/>
              <a:gdLst/>
              <a:ahLst/>
              <a:cxnLst>
                <a:cxn ang="0">
                  <a:pos x="0" y="200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6" y="10"/>
                </a:cxn>
                <a:cxn ang="0">
                  <a:pos x="2" y="2"/>
                </a:cxn>
                <a:cxn ang="0">
                  <a:pos x="30" y="0"/>
                </a:cxn>
                <a:cxn ang="0">
                  <a:pos x="30" y="182"/>
                </a:cxn>
                <a:cxn ang="0">
                  <a:pos x="28" y="182"/>
                </a:cxn>
                <a:cxn ang="0">
                  <a:pos x="16" y="190"/>
                </a:cxn>
                <a:cxn ang="0">
                  <a:pos x="16" y="200"/>
                </a:cxn>
                <a:cxn ang="0">
                  <a:pos x="0" y="208"/>
                </a:cxn>
                <a:cxn ang="0">
                  <a:pos x="0" y="200"/>
                </a:cxn>
              </a:cxnLst>
              <a:rect l="0" t="0" r="r" b="b"/>
              <a:pathLst>
                <a:path w="30" h="208">
                  <a:moveTo>
                    <a:pt x="0" y="200"/>
                  </a:moveTo>
                  <a:lnTo>
                    <a:pt x="0" y="18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6" y="10"/>
                  </a:lnTo>
                  <a:lnTo>
                    <a:pt x="2" y="2"/>
                  </a:lnTo>
                  <a:lnTo>
                    <a:pt x="30" y="0"/>
                  </a:lnTo>
                  <a:lnTo>
                    <a:pt x="30" y="182"/>
                  </a:lnTo>
                  <a:lnTo>
                    <a:pt x="28" y="182"/>
                  </a:lnTo>
                  <a:lnTo>
                    <a:pt x="16" y="190"/>
                  </a:lnTo>
                  <a:lnTo>
                    <a:pt x="16" y="200"/>
                  </a:lnTo>
                  <a:lnTo>
                    <a:pt x="0" y="208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573"/>
            <p:cNvSpPr>
              <a:spLocks/>
            </p:cNvSpPr>
            <p:nvPr/>
          </p:nvSpPr>
          <p:spPr bwMode="auto">
            <a:xfrm rot="5400000">
              <a:off x="2147" y="1714"/>
              <a:ext cx="74" cy="25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31" y="0"/>
                </a:cxn>
                <a:cxn ang="0">
                  <a:pos x="31" y="10"/>
                </a:cxn>
                <a:cxn ang="0">
                  <a:pos x="31" y="14"/>
                </a:cxn>
              </a:cxnLst>
              <a:rect l="0" t="0" r="r" b="b"/>
              <a:pathLst>
                <a:path w="31" h="14">
                  <a:moveTo>
                    <a:pt x="31" y="14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574"/>
            <p:cNvSpPr>
              <a:spLocks noChangeArrowheads="1"/>
            </p:cNvSpPr>
            <p:nvPr/>
          </p:nvSpPr>
          <p:spPr bwMode="auto">
            <a:xfrm rot="5400000">
              <a:off x="2209" y="1710"/>
              <a:ext cx="74" cy="33"/>
            </a:xfrm>
            <a:prstGeom prst="rect">
              <a:avLst/>
            </a:prstGeom>
            <a:solidFill>
              <a:srgbClr val="FDEE99"/>
            </a:solidFill>
            <a:ln w="0">
              <a:solidFill>
                <a:srgbClr val="FDEE99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75"/>
            <p:cNvSpPr>
              <a:spLocks/>
            </p:cNvSpPr>
            <p:nvPr/>
          </p:nvSpPr>
          <p:spPr bwMode="auto">
            <a:xfrm rot="5400000">
              <a:off x="2926" y="1611"/>
              <a:ext cx="74" cy="231"/>
            </a:xfrm>
            <a:custGeom>
              <a:avLst/>
              <a:gdLst/>
              <a:ahLst/>
              <a:cxnLst>
                <a:cxn ang="0">
                  <a:pos x="31" y="105"/>
                </a:cxn>
                <a:cxn ang="0">
                  <a:pos x="0" y="10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1" y="4"/>
                </a:cxn>
                <a:cxn ang="0">
                  <a:pos x="8" y="14"/>
                </a:cxn>
                <a:cxn ang="0">
                  <a:pos x="27" y="22"/>
                </a:cxn>
                <a:cxn ang="0">
                  <a:pos x="31" y="26"/>
                </a:cxn>
                <a:cxn ang="0">
                  <a:pos x="31" y="30"/>
                </a:cxn>
                <a:cxn ang="0">
                  <a:pos x="31" y="105"/>
                </a:cxn>
              </a:cxnLst>
              <a:rect l="0" t="0" r="r" b="b"/>
              <a:pathLst>
                <a:path w="31" h="107">
                  <a:moveTo>
                    <a:pt x="31" y="105"/>
                  </a:moveTo>
                  <a:lnTo>
                    <a:pt x="0" y="107"/>
                  </a:lnTo>
                  <a:lnTo>
                    <a:pt x="0" y="4"/>
                  </a:lnTo>
                  <a:lnTo>
                    <a:pt x="0" y="0"/>
                  </a:lnTo>
                  <a:lnTo>
                    <a:pt x="11" y="4"/>
                  </a:lnTo>
                  <a:lnTo>
                    <a:pt x="8" y="14"/>
                  </a:lnTo>
                  <a:lnTo>
                    <a:pt x="27" y="22"/>
                  </a:lnTo>
                  <a:lnTo>
                    <a:pt x="31" y="26"/>
                  </a:lnTo>
                  <a:lnTo>
                    <a:pt x="31" y="30"/>
                  </a:lnTo>
                  <a:lnTo>
                    <a:pt x="31" y="10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76"/>
            <p:cNvSpPr>
              <a:spLocks/>
            </p:cNvSpPr>
            <p:nvPr/>
          </p:nvSpPr>
          <p:spPr bwMode="auto">
            <a:xfrm rot="5400000">
              <a:off x="3887" y="1475"/>
              <a:ext cx="74" cy="503"/>
            </a:xfrm>
            <a:custGeom>
              <a:avLst/>
              <a:gdLst/>
              <a:ahLst/>
              <a:cxnLst>
                <a:cxn ang="0">
                  <a:pos x="0" y="228"/>
                </a:cxn>
                <a:cxn ang="0">
                  <a:pos x="0" y="194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1" y="4"/>
                </a:cxn>
                <a:cxn ang="0">
                  <a:pos x="31" y="0"/>
                </a:cxn>
                <a:cxn ang="0">
                  <a:pos x="31" y="4"/>
                </a:cxn>
                <a:cxn ang="0">
                  <a:pos x="31" y="12"/>
                </a:cxn>
                <a:cxn ang="0">
                  <a:pos x="31" y="38"/>
                </a:cxn>
                <a:cxn ang="0">
                  <a:pos x="31" y="192"/>
                </a:cxn>
                <a:cxn ang="0">
                  <a:pos x="29" y="194"/>
                </a:cxn>
                <a:cxn ang="0">
                  <a:pos x="29" y="202"/>
                </a:cxn>
                <a:cxn ang="0">
                  <a:pos x="21" y="210"/>
                </a:cxn>
                <a:cxn ang="0">
                  <a:pos x="9" y="218"/>
                </a:cxn>
                <a:cxn ang="0">
                  <a:pos x="6" y="228"/>
                </a:cxn>
                <a:cxn ang="0">
                  <a:pos x="0" y="236"/>
                </a:cxn>
                <a:cxn ang="0">
                  <a:pos x="0" y="228"/>
                </a:cxn>
              </a:cxnLst>
              <a:rect l="0" t="0" r="r" b="b"/>
              <a:pathLst>
                <a:path w="31" h="236">
                  <a:moveTo>
                    <a:pt x="0" y="228"/>
                  </a:moveTo>
                  <a:lnTo>
                    <a:pt x="0" y="194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1" y="4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31" y="12"/>
                  </a:lnTo>
                  <a:lnTo>
                    <a:pt x="31" y="38"/>
                  </a:lnTo>
                  <a:lnTo>
                    <a:pt x="31" y="192"/>
                  </a:lnTo>
                  <a:lnTo>
                    <a:pt x="29" y="194"/>
                  </a:lnTo>
                  <a:lnTo>
                    <a:pt x="29" y="202"/>
                  </a:lnTo>
                  <a:lnTo>
                    <a:pt x="21" y="210"/>
                  </a:lnTo>
                  <a:lnTo>
                    <a:pt x="9" y="218"/>
                  </a:lnTo>
                  <a:lnTo>
                    <a:pt x="6" y="228"/>
                  </a:lnTo>
                  <a:lnTo>
                    <a:pt x="0" y="236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577"/>
            <p:cNvSpPr>
              <a:spLocks/>
            </p:cNvSpPr>
            <p:nvPr/>
          </p:nvSpPr>
          <p:spPr bwMode="auto">
            <a:xfrm rot="5400000">
              <a:off x="2155" y="1648"/>
              <a:ext cx="58" cy="25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28" y="0"/>
                </a:cxn>
                <a:cxn ang="0">
                  <a:pos x="28" y="10"/>
                </a:cxn>
                <a:cxn ang="0">
                  <a:pos x="28" y="12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lnTo>
                    <a:pt x="0" y="10"/>
                  </a:lnTo>
                  <a:lnTo>
                    <a:pt x="0" y="2"/>
                  </a:lnTo>
                  <a:lnTo>
                    <a:pt x="28" y="0"/>
                  </a:lnTo>
                  <a:lnTo>
                    <a:pt x="28" y="10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578"/>
            <p:cNvSpPr>
              <a:spLocks/>
            </p:cNvSpPr>
            <p:nvPr/>
          </p:nvSpPr>
          <p:spPr bwMode="auto">
            <a:xfrm rot="5400000">
              <a:off x="2217" y="1644"/>
              <a:ext cx="58" cy="33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8"/>
                </a:cxn>
                <a:cxn ang="0">
                  <a:pos x="28" y="12"/>
                </a:cxn>
              </a:cxnLst>
              <a:rect l="0" t="0" r="r" b="b"/>
              <a:pathLst>
                <a:path w="28" h="14">
                  <a:moveTo>
                    <a:pt x="28" y="12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579"/>
            <p:cNvSpPr>
              <a:spLocks/>
            </p:cNvSpPr>
            <p:nvPr/>
          </p:nvSpPr>
          <p:spPr bwMode="auto">
            <a:xfrm rot="5400000">
              <a:off x="2946" y="1525"/>
              <a:ext cx="58" cy="272"/>
            </a:xfrm>
            <a:custGeom>
              <a:avLst/>
              <a:gdLst/>
              <a:ahLst/>
              <a:cxnLst>
                <a:cxn ang="0">
                  <a:pos x="28" y="127"/>
                </a:cxn>
                <a:cxn ang="0">
                  <a:pos x="0" y="125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14" y="6"/>
                </a:cxn>
                <a:cxn ang="0">
                  <a:pos x="12" y="16"/>
                </a:cxn>
                <a:cxn ang="0">
                  <a:pos x="28" y="20"/>
                </a:cxn>
                <a:cxn ang="0">
                  <a:pos x="28" y="24"/>
                </a:cxn>
                <a:cxn ang="0">
                  <a:pos x="28" y="127"/>
                </a:cxn>
              </a:cxnLst>
              <a:rect l="0" t="0" r="r" b="b"/>
              <a:pathLst>
                <a:path w="28" h="127">
                  <a:moveTo>
                    <a:pt x="28" y="127"/>
                  </a:moveTo>
                  <a:lnTo>
                    <a:pt x="0" y="125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6"/>
                  </a:lnTo>
                  <a:lnTo>
                    <a:pt x="12" y="16"/>
                  </a:lnTo>
                  <a:lnTo>
                    <a:pt x="28" y="20"/>
                  </a:lnTo>
                  <a:lnTo>
                    <a:pt x="28" y="24"/>
                  </a:lnTo>
                  <a:lnTo>
                    <a:pt x="28" y="12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580"/>
            <p:cNvSpPr>
              <a:spLocks/>
            </p:cNvSpPr>
            <p:nvPr/>
          </p:nvSpPr>
          <p:spPr bwMode="auto">
            <a:xfrm rot="5400000">
              <a:off x="3837" y="1417"/>
              <a:ext cx="58" cy="487"/>
            </a:xfrm>
            <a:custGeom>
              <a:avLst/>
              <a:gdLst/>
              <a:ahLst/>
              <a:cxnLst>
                <a:cxn ang="0">
                  <a:pos x="0" y="224"/>
                </a:cxn>
                <a:cxn ang="0">
                  <a:pos x="0" y="206"/>
                </a:cxn>
                <a:cxn ang="0">
                  <a:pos x="0" y="154"/>
                </a:cxn>
                <a:cxn ang="0">
                  <a:pos x="0" y="152"/>
                </a:cxn>
                <a:cxn ang="0">
                  <a:pos x="0" y="144"/>
                </a:cxn>
                <a:cxn ang="0">
                  <a:pos x="8" y="136"/>
                </a:cxn>
                <a:cxn ang="0">
                  <a:pos x="20" y="129"/>
                </a:cxn>
                <a:cxn ang="0">
                  <a:pos x="14" y="121"/>
                </a:cxn>
                <a:cxn ang="0">
                  <a:pos x="8" y="111"/>
                </a:cxn>
                <a:cxn ang="0">
                  <a:pos x="20" y="103"/>
                </a:cxn>
                <a:cxn ang="0">
                  <a:pos x="12" y="93"/>
                </a:cxn>
                <a:cxn ang="0">
                  <a:pos x="2" y="85"/>
                </a:cxn>
                <a:cxn ang="0">
                  <a:pos x="0" y="83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8" y="0"/>
                </a:cxn>
                <a:cxn ang="0">
                  <a:pos x="28" y="8"/>
                </a:cxn>
                <a:cxn ang="0">
                  <a:pos x="28" y="85"/>
                </a:cxn>
                <a:cxn ang="0">
                  <a:pos x="28" y="154"/>
                </a:cxn>
                <a:cxn ang="0">
                  <a:pos x="28" y="206"/>
                </a:cxn>
                <a:cxn ang="0">
                  <a:pos x="12" y="216"/>
                </a:cxn>
                <a:cxn ang="0">
                  <a:pos x="2" y="224"/>
                </a:cxn>
                <a:cxn ang="0">
                  <a:pos x="0" y="226"/>
                </a:cxn>
                <a:cxn ang="0">
                  <a:pos x="0" y="224"/>
                </a:cxn>
              </a:cxnLst>
              <a:rect l="0" t="0" r="r" b="b"/>
              <a:pathLst>
                <a:path w="28" h="226">
                  <a:moveTo>
                    <a:pt x="0" y="224"/>
                  </a:moveTo>
                  <a:lnTo>
                    <a:pt x="0" y="206"/>
                  </a:lnTo>
                  <a:lnTo>
                    <a:pt x="0" y="154"/>
                  </a:lnTo>
                  <a:lnTo>
                    <a:pt x="0" y="15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20" y="129"/>
                  </a:lnTo>
                  <a:lnTo>
                    <a:pt x="14" y="121"/>
                  </a:lnTo>
                  <a:lnTo>
                    <a:pt x="8" y="111"/>
                  </a:lnTo>
                  <a:lnTo>
                    <a:pt x="20" y="103"/>
                  </a:lnTo>
                  <a:lnTo>
                    <a:pt x="12" y="93"/>
                  </a:lnTo>
                  <a:lnTo>
                    <a:pt x="2" y="85"/>
                  </a:lnTo>
                  <a:lnTo>
                    <a:pt x="0" y="83"/>
                  </a:lnTo>
                  <a:lnTo>
                    <a:pt x="0" y="8"/>
                  </a:lnTo>
                  <a:lnTo>
                    <a:pt x="0" y="6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8" y="85"/>
                  </a:lnTo>
                  <a:lnTo>
                    <a:pt x="28" y="154"/>
                  </a:lnTo>
                  <a:lnTo>
                    <a:pt x="28" y="206"/>
                  </a:lnTo>
                  <a:lnTo>
                    <a:pt x="12" y="216"/>
                  </a:lnTo>
                  <a:lnTo>
                    <a:pt x="2" y="224"/>
                  </a:lnTo>
                  <a:lnTo>
                    <a:pt x="0" y="226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581"/>
            <p:cNvSpPr>
              <a:spLocks/>
            </p:cNvSpPr>
            <p:nvPr/>
          </p:nvSpPr>
          <p:spPr bwMode="auto">
            <a:xfrm rot="5400000">
              <a:off x="4130" y="1661"/>
              <a:ext cx="16" cy="41"/>
            </a:xfrm>
            <a:custGeom>
              <a:avLst/>
              <a:gdLst/>
              <a:ahLst/>
              <a:cxnLst>
                <a:cxn ang="0">
                  <a:pos x="10" y="20"/>
                </a:cxn>
                <a:cxn ang="0">
                  <a:pos x="8" y="12"/>
                </a:cxn>
                <a:cxn ang="0">
                  <a:pos x="0" y="4"/>
                </a:cxn>
                <a:cxn ang="0">
                  <a:pos x="10" y="0"/>
                </a:cxn>
                <a:cxn ang="0">
                  <a:pos x="10" y="4"/>
                </a:cxn>
                <a:cxn ang="0">
                  <a:pos x="10" y="12"/>
                </a:cxn>
                <a:cxn ang="0">
                  <a:pos x="10" y="20"/>
                </a:cxn>
              </a:cxnLst>
              <a:rect l="0" t="0" r="r" b="b"/>
              <a:pathLst>
                <a:path w="10" h="20">
                  <a:moveTo>
                    <a:pt x="10" y="20"/>
                  </a:moveTo>
                  <a:lnTo>
                    <a:pt x="8" y="12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0" y="12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582"/>
            <p:cNvSpPr>
              <a:spLocks/>
            </p:cNvSpPr>
            <p:nvPr/>
          </p:nvSpPr>
          <p:spPr bwMode="auto">
            <a:xfrm rot="5400000">
              <a:off x="2163" y="1590"/>
              <a:ext cx="66" cy="17"/>
            </a:xfrm>
            <a:custGeom>
              <a:avLst/>
              <a:gdLst/>
              <a:ahLst/>
              <a:cxnLst>
                <a:cxn ang="0">
                  <a:pos x="30" y="8"/>
                </a:cxn>
                <a:cxn ang="0">
                  <a:pos x="26" y="8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8"/>
                </a:cxn>
              </a:cxnLst>
              <a:rect l="0" t="0" r="r" b="b"/>
              <a:pathLst>
                <a:path w="30" h="8">
                  <a:moveTo>
                    <a:pt x="30" y="8"/>
                  </a:moveTo>
                  <a:lnTo>
                    <a:pt x="2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583"/>
            <p:cNvSpPr>
              <a:spLocks/>
            </p:cNvSpPr>
            <p:nvPr/>
          </p:nvSpPr>
          <p:spPr bwMode="auto">
            <a:xfrm rot="5400000">
              <a:off x="2213" y="1582"/>
              <a:ext cx="66" cy="33"/>
            </a:xfrm>
            <a:custGeom>
              <a:avLst/>
              <a:gdLst/>
              <a:ahLst/>
              <a:cxnLst>
                <a:cxn ang="0">
                  <a:pos x="30" y="14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0" y="8"/>
                </a:cxn>
                <a:cxn ang="0">
                  <a:pos x="30" y="14"/>
                </a:cxn>
              </a:cxnLst>
              <a:rect l="0" t="0" r="r" b="b"/>
              <a:pathLst>
                <a:path w="30" h="14">
                  <a:moveTo>
                    <a:pt x="3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584"/>
            <p:cNvSpPr>
              <a:spLocks/>
            </p:cNvSpPr>
            <p:nvPr/>
          </p:nvSpPr>
          <p:spPr bwMode="auto">
            <a:xfrm rot="5400000">
              <a:off x="2706" y="1567"/>
              <a:ext cx="9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585"/>
            <p:cNvSpPr>
              <a:spLocks/>
            </p:cNvSpPr>
            <p:nvPr/>
          </p:nvSpPr>
          <p:spPr bwMode="auto">
            <a:xfrm rot="5400000">
              <a:off x="2950" y="1463"/>
              <a:ext cx="66" cy="272"/>
            </a:xfrm>
            <a:custGeom>
              <a:avLst/>
              <a:gdLst/>
              <a:ahLst/>
              <a:cxnLst>
                <a:cxn ang="0">
                  <a:pos x="30" y="131"/>
                </a:cxn>
                <a:cxn ang="0">
                  <a:pos x="8" y="125"/>
                </a:cxn>
                <a:cxn ang="0">
                  <a:pos x="0" y="115"/>
                </a:cxn>
                <a:cxn ang="0">
                  <a:pos x="0" y="11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8" y="2"/>
                </a:cxn>
                <a:cxn ang="0">
                  <a:pos x="30" y="6"/>
                </a:cxn>
                <a:cxn ang="0">
                  <a:pos x="30" y="125"/>
                </a:cxn>
                <a:cxn ang="0">
                  <a:pos x="30" y="131"/>
                </a:cxn>
              </a:cxnLst>
              <a:rect l="0" t="0" r="r" b="b"/>
              <a:pathLst>
                <a:path w="30" h="131">
                  <a:moveTo>
                    <a:pt x="30" y="131"/>
                  </a:moveTo>
                  <a:lnTo>
                    <a:pt x="8" y="125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8" y="2"/>
                  </a:lnTo>
                  <a:lnTo>
                    <a:pt x="30" y="6"/>
                  </a:lnTo>
                  <a:lnTo>
                    <a:pt x="30" y="125"/>
                  </a:lnTo>
                  <a:lnTo>
                    <a:pt x="30" y="131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586"/>
            <p:cNvSpPr>
              <a:spLocks/>
            </p:cNvSpPr>
            <p:nvPr/>
          </p:nvSpPr>
          <p:spPr bwMode="auto">
            <a:xfrm rot="5400000">
              <a:off x="3552" y="1405"/>
              <a:ext cx="66" cy="388"/>
            </a:xfrm>
            <a:custGeom>
              <a:avLst/>
              <a:gdLst/>
              <a:ahLst/>
              <a:cxnLst>
                <a:cxn ang="0">
                  <a:pos x="0" y="180"/>
                </a:cxn>
                <a:cxn ang="0">
                  <a:pos x="0" y="77"/>
                </a:cxn>
                <a:cxn ang="0">
                  <a:pos x="0" y="22"/>
                </a:cxn>
                <a:cxn ang="0">
                  <a:pos x="8" y="18"/>
                </a:cxn>
                <a:cxn ang="0">
                  <a:pos x="2" y="10"/>
                </a:cxn>
                <a:cxn ang="0">
                  <a:pos x="30" y="0"/>
                </a:cxn>
                <a:cxn ang="0">
                  <a:pos x="30" y="10"/>
                </a:cxn>
                <a:cxn ang="0">
                  <a:pos x="30" y="72"/>
                </a:cxn>
                <a:cxn ang="0">
                  <a:pos x="22" y="77"/>
                </a:cxn>
                <a:cxn ang="0">
                  <a:pos x="24" y="85"/>
                </a:cxn>
                <a:cxn ang="0">
                  <a:pos x="8" y="95"/>
                </a:cxn>
                <a:cxn ang="0">
                  <a:pos x="4" y="105"/>
                </a:cxn>
                <a:cxn ang="0">
                  <a:pos x="8" y="113"/>
                </a:cxn>
                <a:cxn ang="0">
                  <a:pos x="18" y="121"/>
                </a:cxn>
                <a:cxn ang="0">
                  <a:pos x="16" y="129"/>
                </a:cxn>
                <a:cxn ang="0">
                  <a:pos x="22" y="139"/>
                </a:cxn>
                <a:cxn ang="0">
                  <a:pos x="28" y="147"/>
                </a:cxn>
                <a:cxn ang="0">
                  <a:pos x="28" y="157"/>
                </a:cxn>
                <a:cxn ang="0">
                  <a:pos x="4" y="165"/>
                </a:cxn>
                <a:cxn ang="0">
                  <a:pos x="2" y="173"/>
                </a:cxn>
                <a:cxn ang="0">
                  <a:pos x="6" y="180"/>
                </a:cxn>
                <a:cxn ang="0">
                  <a:pos x="0" y="182"/>
                </a:cxn>
                <a:cxn ang="0">
                  <a:pos x="0" y="180"/>
                </a:cxn>
              </a:cxnLst>
              <a:rect l="0" t="0" r="r" b="b"/>
              <a:pathLst>
                <a:path w="30" h="182">
                  <a:moveTo>
                    <a:pt x="0" y="180"/>
                  </a:moveTo>
                  <a:lnTo>
                    <a:pt x="0" y="77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" y="10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30" y="72"/>
                  </a:lnTo>
                  <a:lnTo>
                    <a:pt x="22" y="77"/>
                  </a:lnTo>
                  <a:lnTo>
                    <a:pt x="24" y="85"/>
                  </a:lnTo>
                  <a:lnTo>
                    <a:pt x="8" y="95"/>
                  </a:lnTo>
                  <a:lnTo>
                    <a:pt x="4" y="105"/>
                  </a:lnTo>
                  <a:lnTo>
                    <a:pt x="8" y="113"/>
                  </a:lnTo>
                  <a:lnTo>
                    <a:pt x="18" y="121"/>
                  </a:lnTo>
                  <a:lnTo>
                    <a:pt x="16" y="129"/>
                  </a:lnTo>
                  <a:lnTo>
                    <a:pt x="22" y="139"/>
                  </a:lnTo>
                  <a:lnTo>
                    <a:pt x="28" y="147"/>
                  </a:lnTo>
                  <a:lnTo>
                    <a:pt x="28" y="157"/>
                  </a:lnTo>
                  <a:lnTo>
                    <a:pt x="4" y="165"/>
                  </a:lnTo>
                  <a:lnTo>
                    <a:pt x="2" y="173"/>
                  </a:lnTo>
                  <a:lnTo>
                    <a:pt x="6" y="180"/>
                  </a:lnTo>
                  <a:lnTo>
                    <a:pt x="0" y="182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587"/>
            <p:cNvSpPr>
              <a:spLocks/>
            </p:cNvSpPr>
            <p:nvPr/>
          </p:nvSpPr>
          <p:spPr bwMode="auto">
            <a:xfrm rot="5400000">
              <a:off x="3800" y="1619"/>
              <a:ext cx="8" cy="17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8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588"/>
            <p:cNvSpPr>
              <a:spLocks/>
            </p:cNvSpPr>
            <p:nvPr/>
          </p:nvSpPr>
          <p:spPr bwMode="auto">
            <a:xfrm rot="5400000">
              <a:off x="3981" y="1521"/>
              <a:ext cx="66" cy="156"/>
            </a:xfrm>
            <a:custGeom>
              <a:avLst/>
              <a:gdLst/>
              <a:ahLst/>
              <a:cxnLst>
                <a:cxn ang="0">
                  <a:pos x="30" y="77"/>
                </a:cxn>
                <a:cxn ang="0">
                  <a:pos x="0" y="75"/>
                </a:cxn>
                <a:cxn ang="0">
                  <a:pos x="0" y="27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22" y="10"/>
                </a:cxn>
                <a:cxn ang="0">
                  <a:pos x="22" y="2"/>
                </a:cxn>
                <a:cxn ang="0">
                  <a:pos x="30" y="0"/>
                </a:cxn>
                <a:cxn ang="0">
                  <a:pos x="30" y="2"/>
                </a:cxn>
                <a:cxn ang="0">
                  <a:pos x="30" y="27"/>
                </a:cxn>
                <a:cxn ang="0">
                  <a:pos x="30" y="77"/>
                </a:cxn>
              </a:cxnLst>
              <a:rect l="0" t="0" r="r" b="b"/>
              <a:pathLst>
                <a:path w="30" h="77">
                  <a:moveTo>
                    <a:pt x="30" y="77"/>
                  </a:moveTo>
                  <a:lnTo>
                    <a:pt x="0" y="75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14" y="20"/>
                  </a:lnTo>
                  <a:lnTo>
                    <a:pt x="22" y="10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27"/>
                  </a:lnTo>
                  <a:lnTo>
                    <a:pt x="30" y="7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589"/>
            <p:cNvSpPr>
              <a:spLocks/>
            </p:cNvSpPr>
            <p:nvPr/>
          </p:nvSpPr>
          <p:spPr bwMode="auto">
            <a:xfrm rot="5400000">
              <a:off x="2183" y="1496"/>
              <a:ext cx="66" cy="7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14"/>
                </a:cxn>
                <a:cxn ang="0">
                  <a:pos x="20" y="18"/>
                </a:cxn>
                <a:cxn ang="0">
                  <a:pos x="28" y="24"/>
                </a:cxn>
                <a:cxn ang="0">
                  <a:pos x="32" y="26"/>
                </a:cxn>
                <a:cxn ang="0">
                  <a:pos x="32" y="32"/>
                </a:cxn>
              </a:cxnLst>
              <a:rect l="0" t="0" r="r" b="b"/>
              <a:pathLst>
                <a:path w="32" h="32">
                  <a:moveTo>
                    <a:pt x="32" y="32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14"/>
                  </a:lnTo>
                  <a:lnTo>
                    <a:pt x="20" y="18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590"/>
            <p:cNvSpPr>
              <a:spLocks/>
            </p:cNvSpPr>
            <p:nvPr/>
          </p:nvSpPr>
          <p:spPr bwMode="auto">
            <a:xfrm rot="5400000">
              <a:off x="2711" y="1562"/>
              <a:ext cx="0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591"/>
            <p:cNvSpPr>
              <a:spLocks/>
            </p:cNvSpPr>
            <p:nvPr/>
          </p:nvSpPr>
          <p:spPr bwMode="auto">
            <a:xfrm rot="5400000">
              <a:off x="3012" y="1376"/>
              <a:ext cx="66" cy="314"/>
            </a:xfrm>
            <a:custGeom>
              <a:avLst/>
              <a:gdLst/>
              <a:ahLst/>
              <a:cxnLst>
                <a:cxn ang="0">
                  <a:pos x="32" y="147"/>
                </a:cxn>
                <a:cxn ang="0">
                  <a:pos x="30" y="141"/>
                </a:cxn>
                <a:cxn ang="0">
                  <a:pos x="26" y="131"/>
                </a:cxn>
                <a:cxn ang="0">
                  <a:pos x="14" y="125"/>
                </a:cxn>
                <a:cxn ang="0">
                  <a:pos x="16" y="115"/>
                </a:cxn>
                <a:cxn ang="0">
                  <a:pos x="4" y="107"/>
                </a:cxn>
                <a:cxn ang="0">
                  <a:pos x="2" y="98"/>
                </a:cxn>
                <a:cxn ang="0">
                  <a:pos x="0" y="9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12"/>
                </a:cxn>
                <a:cxn ang="0">
                  <a:pos x="16" y="20"/>
                </a:cxn>
                <a:cxn ang="0">
                  <a:pos x="28" y="30"/>
                </a:cxn>
                <a:cxn ang="0">
                  <a:pos x="32" y="34"/>
                </a:cxn>
                <a:cxn ang="0">
                  <a:pos x="32" y="141"/>
                </a:cxn>
                <a:cxn ang="0">
                  <a:pos x="32" y="147"/>
                </a:cxn>
              </a:cxnLst>
              <a:rect l="0" t="0" r="r" b="b"/>
              <a:pathLst>
                <a:path w="32" h="147">
                  <a:moveTo>
                    <a:pt x="32" y="147"/>
                  </a:moveTo>
                  <a:lnTo>
                    <a:pt x="30" y="141"/>
                  </a:lnTo>
                  <a:lnTo>
                    <a:pt x="26" y="131"/>
                  </a:lnTo>
                  <a:lnTo>
                    <a:pt x="14" y="125"/>
                  </a:lnTo>
                  <a:lnTo>
                    <a:pt x="16" y="115"/>
                  </a:lnTo>
                  <a:lnTo>
                    <a:pt x="4" y="107"/>
                  </a:lnTo>
                  <a:lnTo>
                    <a:pt x="2" y="98"/>
                  </a:lnTo>
                  <a:lnTo>
                    <a:pt x="0" y="9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12"/>
                  </a:lnTo>
                  <a:lnTo>
                    <a:pt x="16" y="20"/>
                  </a:lnTo>
                  <a:lnTo>
                    <a:pt x="28" y="30"/>
                  </a:lnTo>
                  <a:lnTo>
                    <a:pt x="32" y="34"/>
                  </a:lnTo>
                  <a:lnTo>
                    <a:pt x="32" y="141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592"/>
            <p:cNvSpPr>
              <a:spLocks/>
            </p:cNvSpPr>
            <p:nvPr/>
          </p:nvSpPr>
          <p:spPr bwMode="auto">
            <a:xfrm rot="5400000">
              <a:off x="3507" y="1335"/>
              <a:ext cx="66" cy="396"/>
            </a:xfrm>
            <a:custGeom>
              <a:avLst/>
              <a:gdLst/>
              <a:ahLst/>
              <a:cxnLst>
                <a:cxn ang="0">
                  <a:pos x="0" y="186"/>
                </a:cxn>
                <a:cxn ang="0">
                  <a:pos x="0" y="168"/>
                </a:cxn>
                <a:cxn ang="0">
                  <a:pos x="0" y="8"/>
                </a:cxn>
                <a:cxn ang="0">
                  <a:pos x="16" y="4"/>
                </a:cxn>
                <a:cxn ang="0">
                  <a:pos x="32" y="0"/>
                </a:cxn>
                <a:cxn ang="0">
                  <a:pos x="32" y="4"/>
                </a:cxn>
                <a:cxn ang="0">
                  <a:pos x="32" y="160"/>
                </a:cxn>
                <a:cxn ang="0">
                  <a:pos x="16" y="168"/>
                </a:cxn>
                <a:cxn ang="0">
                  <a:pos x="8" y="176"/>
                </a:cxn>
                <a:cxn ang="0">
                  <a:pos x="2" y="186"/>
                </a:cxn>
                <a:cxn ang="0">
                  <a:pos x="0" y="188"/>
                </a:cxn>
                <a:cxn ang="0">
                  <a:pos x="0" y="186"/>
                </a:cxn>
              </a:cxnLst>
              <a:rect l="0" t="0" r="r" b="b"/>
              <a:pathLst>
                <a:path w="32" h="188">
                  <a:moveTo>
                    <a:pt x="0" y="186"/>
                  </a:moveTo>
                  <a:lnTo>
                    <a:pt x="0" y="168"/>
                  </a:lnTo>
                  <a:lnTo>
                    <a:pt x="0" y="8"/>
                  </a:lnTo>
                  <a:lnTo>
                    <a:pt x="16" y="4"/>
                  </a:lnTo>
                  <a:lnTo>
                    <a:pt x="32" y="0"/>
                  </a:lnTo>
                  <a:lnTo>
                    <a:pt x="32" y="4"/>
                  </a:lnTo>
                  <a:lnTo>
                    <a:pt x="32" y="160"/>
                  </a:lnTo>
                  <a:lnTo>
                    <a:pt x="16" y="168"/>
                  </a:lnTo>
                  <a:lnTo>
                    <a:pt x="8" y="176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593"/>
            <p:cNvSpPr>
              <a:spLocks/>
            </p:cNvSpPr>
            <p:nvPr/>
          </p:nvSpPr>
          <p:spPr bwMode="auto">
            <a:xfrm rot="5400000">
              <a:off x="3961" y="1475"/>
              <a:ext cx="66" cy="11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9"/>
                </a:cxn>
                <a:cxn ang="0">
                  <a:pos x="0" y="3"/>
                </a:cxn>
                <a:cxn ang="0">
                  <a:pos x="22" y="1"/>
                </a:cxn>
                <a:cxn ang="0">
                  <a:pos x="32" y="0"/>
                </a:cxn>
                <a:cxn ang="0">
                  <a:pos x="32" y="1"/>
                </a:cxn>
                <a:cxn ang="0">
                  <a:pos x="32" y="9"/>
                </a:cxn>
                <a:cxn ang="0">
                  <a:pos x="32" y="49"/>
                </a:cxn>
                <a:cxn ang="0">
                  <a:pos x="0" y="53"/>
                </a:cxn>
              </a:cxnLst>
              <a:rect l="0" t="0" r="r" b="b"/>
              <a:pathLst>
                <a:path w="32" h="53">
                  <a:moveTo>
                    <a:pt x="0" y="53"/>
                  </a:moveTo>
                  <a:lnTo>
                    <a:pt x="0" y="9"/>
                  </a:lnTo>
                  <a:lnTo>
                    <a:pt x="0" y="3"/>
                  </a:lnTo>
                  <a:lnTo>
                    <a:pt x="22" y="1"/>
                  </a:lnTo>
                  <a:lnTo>
                    <a:pt x="32" y="0"/>
                  </a:lnTo>
                  <a:lnTo>
                    <a:pt x="32" y="1"/>
                  </a:lnTo>
                  <a:lnTo>
                    <a:pt x="32" y="9"/>
                  </a:lnTo>
                  <a:lnTo>
                    <a:pt x="32" y="4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594"/>
            <p:cNvSpPr>
              <a:spLocks/>
            </p:cNvSpPr>
            <p:nvPr/>
          </p:nvSpPr>
          <p:spPr bwMode="auto">
            <a:xfrm rot="5400000">
              <a:off x="2221" y="1443"/>
              <a:ext cx="32" cy="82"/>
            </a:xfrm>
            <a:custGeom>
              <a:avLst/>
              <a:gdLst/>
              <a:ahLst/>
              <a:cxnLst>
                <a:cxn ang="0">
                  <a:pos x="15" y="38"/>
                </a:cxn>
                <a:cxn ang="0">
                  <a:pos x="0" y="34"/>
                </a:cxn>
                <a:cxn ang="0">
                  <a:pos x="8" y="28"/>
                </a:cxn>
                <a:cxn ang="0">
                  <a:pos x="12" y="18"/>
                </a:cxn>
                <a:cxn ang="0">
                  <a:pos x="8" y="10"/>
                </a:cxn>
                <a:cxn ang="0">
                  <a:pos x="8" y="0"/>
                </a:cxn>
                <a:cxn ang="0">
                  <a:pos x="15" y="0"/>
                </a:cxn>
                <a:cxn ang="0">
                  <a:pos x="15" y="34"/>
                </a:cxn>
                <a:cxn ang="0">
                  <a:pos x="15" y="38"/>
                </a:cxn>
              </a:cxnLst>
              <a:rect l="0" t="0" r="r" b="b"/>
              <a:pathLst>
                <a:path w="15" h="38">
                  <a:moveTo>
                    <a:pt x="15" y="38"/>
                  </a:moveTo>
                  <a:lnTo>
                    <a:pt x="0" y="34"/>
                  </a:lnTo>
                  <a:lnTo>
                    <a:pt x="8" y="28"/>
                  </a:lnTo>
                  <a:lnTo>
                    <a:pt x="12" y="18"/>
                  </a:lnTo>
                  <a:lnTo>
                    <a:pt x="8" y="10"/>
                  </a:lnTo>
                  <a:lnTo>
                    <a:pt x="8" y="0"/>
                  </a:lnTo>
                  <a:lnTo>
                    <a:pt x="15" y="0"/>
                  </a:lnTo>
                  <a:lnTo>
                    <a:pt x="15" y="34"/>
                  </a:lnTo>
                  <a:lnTo>
                    <a:pt x="15" y="3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595"/>
            <p:cNvSpPr>
              <a:spLocks/>
            </p:cNvSpPr>
            <p:nvPr/>
          </p:nvSpPr>
          <p:spPr bwMode="auto">
            <a:xfrm rot="5400000">
              <a:off x="3321" y="1109"/>
              <a:ext cx="65" cy="718"/>
            </a:xfrm>
            <a:custGeom>
              <a:avLst/>
              <a:gdLst/>
              <a:ahLst/>
              <a:cxnLst>
                <a:cxn ang="0">
                  <a:pos x="29" y="339"/>
                </a:cxn>
                <a:cxn ang="0">
                  <a:pos x="0" y="333"/>
                </a:cxn>
                <a:cxn ang="0">
                  <a:pos x="0" y="289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0" y="184"/>
                </a:cxn>
                <a:cxn ang="0">
                  <a:pos x="0" y="26"/>
                </a:cxn>
                <a:cxn ang="0">
                  <a:pos x="18" y="22"/>
                </a:cxn>
                <a:cxn ang="0">
                  <a:pos x="18" y="14"/>
                </a:cxn>
                <a:cxn ang="0">
                  <a:pos x="16" y="4"/>
                </a:cxn>
                <a:cxn ang="0">
                  <a:pos x="29" y="0"/>
                </a:cxn>
                <a:cxn ang="0">
                  <a:pos x="29" y="4"/>
                </a:cxn>
                <a:cxn ang="0">
                  <a:pos x="29" y="180"/>
                </a:cxn>
                <a:cxn ang="0">
                  <a:pos x="22" y="184"/>
                </a:cxn>
                <a:cxn ang="0">
                  <a:pos x="20" y="194"/>
                </a:cxn>
                <a:cxn ang="0">
                  <a:pos x="22" y="204"/>
                </a:cxn>
                <a:cxn ang="0">
                  <a:pos x="18" y="212"/>
                </a:cxn>
                <a:cxn ang="0">
                  <a:pos x="18" y="222"/>
                </a:cxn>
                <a:cxn ang="0">
                  <a:pos x="14" y="230"/>
                </a:cxn>
                <a:cxn ang="0">
                  <a:pos x="28" y="238"/>
                </a:cxn>
                <a:cxn ang="0">
                  <a:pos x="29" y="243"/>
                </a:cxn>
                <a:cxn ang="0">
                  <a:pos x="29" y="289"/>
                </a:cxn>
                <a:cxn ang="0">
                  <a:pos x="29" y="299"/>
                </a:cxn>
                <a:cxn ang="0">
                  <a:pos x="29" y="339"/>
                </a:cxn>
              </a:cxnLst>
              <a:rect l="0" t="0" r="r" b="b"/>
              <a:pathLst>
                <a:path w="29" h="339">
                  <a:moveTo>
                    <a:pt x="29" y="339"/>
                  </a:moveTo>
                  <a:lnTo>
                    <a:pt x="0" y="333"/>
                  </a:lnTo>
                  <a:lnTo>
                    <a:pt x="0" y="289"/>
                  </a:lnTo>
                  <a:lnTo>
                    <a:pt x="4" y="289"/>
                  </a:lnTo>
                  <a:lnTo>
                    <a:pt x="0" y="289"/>
                  </a:lnTo>
                  <a:lnTo>
                    <a:pt x="0" y="184"/>
                  </a:lnTo>
                  <a:lnTo>
                    <a:pt x="0" y="26"/>
                  </a:lnTo>
                  <a:lnTo>
                    <a:pt x="18" y="22"/>
                  </a:lnTo>
                  <a:lnTo>
                    <a:pt x="18" y="14"/>
                  </a:lnTo>
                  <a:lnTo>
                    <a:pt x="16" y="4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180"/>
                  </a:lnTo>
                  <a:lnTo>
                    <a:pt x="22" y="184"/>
                  </a:lnTo>
                  <a:lnTo>
                    <a:pt x="20" y="194"/>
                  </a:lnTo>
                  <a:lnTo>
                    <a:pt x="22" y="204"/>
                  </a:lnTo>
                  <a:lnTo>
                    <a:pt x="18" y="212"/>
                  </a:lnTo>
                  <a:lnTo>
                    <a:pt x="18" y="222"/>
                  </a:lnTo>
                  <a:lnTo>
                    <a:pt x="14" y="230"/>
                  </a:lnTo>
                  <a:lnTo>
                    <a:pt x="28" y="238"/>
                  </a:lnTo>
                  <a:lnTo>
                    <a:pt x="29" y="243"/>
                  </a:lnTo>
                  <a:lnTo>
                    <a:pt x="29" y="289"/>
                  </a:lnTo>
                  <a:lnTo>
                    <a:pt x="29" y="299"/>
                  </a:lnTo>
                  <a:lnTo>
                    <a:pt x="29" y="339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596"/>
            <p:cNvSpPr>
              <a:spLocks/>
            </p:cNvSpPr>
            <p:nvPr/>
          </p:nvSpPr>
          <p:spPr bwMode="auto">
            <a:xfrm rot="5400000">
              <a:off x="3915" y="1381"/>
              <a:ext cx="65" cy="174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0" y="42"/>
                </a:cxn>
                <a:cxn ang="0">
                  <a:pos x="0" y="36"/>
                </a:cxn>
                <a:cxn ang="0">
                  <a:pos x="6" y="34"/>
                </a:cxn>
                <a:cxn ang="0">
                  <a:pos x="0" y="24"/>
                </a:cxn>
                <a:cxn ang="0">
                  <a:pos x="16" y="16"/>
                </a:cxn>
                <a:cxn ang="0">
                  <a:pos x="12" y="6"/>
                </a:cxn>
                <a:cxn ang="0">
                  <a:pos x="29" y="0"/>
                </a:cxn>
                <a:cxn ang="0">
                  <a:pos x="29" y="6"/>
                </a:cxn>
                <a:cxn ang="0">
                  <a:pos x="29" y="42"/>
                </a:cxn>
                <a:cxn ang="0">
                  <a:pos x="29" y="50"/>
                </a:cxn>
                <a:cxn ang="0">
                  <a:pos x="28" y="58"/>
                </a:cxn>
                <a:cxn ang="0">
                  <a:pos x="26" y="68"/>
                </a:cxn>
                <a:cxn ang="0">
                  <a:pos x="4" y="76"/>
                </a:cxn>
                <a:cxn ang="0">
                  <a:pos x="0" y="80"/>
                </a:cxn>
                <a:cxn ang="0">
                  <a:pos x="0" y="76"/>
                </a:cxn>
              </a:cxnLst>
              <a:rect l="0" t="0" r="r" b="b"/>
              <a:pathLst>
                <a:path w="29" h="80">
                  <a:moveTo>
                    <a:pt x="0" y="76"/>
                  </a:moveTo>
                  <a:lnTo>
                    <a:pt x="0" y="42"/>
                  </a:lnTo>
                  <a:lnTo>
                    <a:pt x="0" y="36"/>
                  </a:lnTo>
                  <a:lnTo>
                    <a:pt x="6" y="34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12" y="6"/>
                  </a:lnTo>
                  <a:lnTo>
                    <a:pt x="29" y="0"/>
                  </a:lnTo>
                  <a:lnTo>
                    <a:pt x="29" y="6"/>
                  </a:lnTo>
                  <a:lnTo>
                    <a:pt x="29" y="42"/>
                  </a:lnTo>
                  <a:lnTo>
                    <a:pt x="29" y="50"/>
                  </a:lnTo>
                  <a:lnTo>
                    <a:pt x="28" y="58"/>
                  </a:lnTo>
                  <a:lnTo>
                    <a:pt x="26" y="68"/>
                  </a:lnTo>
                  <a:lnTo>
                    <a:pt x="4" y="76"/>
                  </a:lnTo>
                  <a:lnTo>
                    <a:pt x="0" y="8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597"/>
            <p:cNvSpPr>
              <a:spLocks/>
            </p:cNvSpPr>
            <p:nvPr/>
          </p:nvSpPr>
          <p:spPr bwMode="auto">
            <a:xfrm rot="5400000">
              <a:off x="3020" y="1361"/>
              <a:ext cx="58" cy="9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0" y="46"/>
                </a:cxn>
                <a:cxn ang="0">
                  <a:pos x="0" y="8"/>
                </a:cxn>
                <a:cxn ang="0">
                  <a:pos x="30" y="0"/>
                </a:cxn>
                <a:cxn ang="0">
                  <a:pos x="30" y="10"/>
                </a:cxn>
                <a:cxn ang="0">
                  <a:pos x="30" y="44"/>
                </a:cxn>
              </a:cxnLst>
              <a:rect l="0" t="0" r="r" b="b"/>
              <a:pathLst>
                <a:path w="30" h="46">
                  <a:moveTo>
                    <a:pt x="30" y="44"/>
                  </a:moveTo>
                  <a:lnTo>
                    <a:pt x="0" y="46"/>
                  </a:lnTo>
                  <a:lnTo>
                    <a:pt x="0" y="8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598"/>
            <p:cNvSpPr>
              <a:spLocks/>
            </p:cNvSpPr>
            <p:nvPr/>
          </p:nvSpPr>
          <p:spPr bwMode="auto">
            <a:xfrm rot="5400000">
              <a:off x="3350" y="1121"/>
              <a:ext cx="58" cy="569"/>
            </a:xfrm>
            <a:custGeom>
              <a:avLst/>
              <a:gdLst/>
              <a:ahLst/>
              <a:cxnLst>
                <a:cxn ang="0">
                  <a:pos x="30" y="263"/>
                </a:cxn>
                <a:cxn ang="0">
                  <a:pos x="6" y="253"/>
                </a:cxn>
                <a:cxn ang="0">
                  <a:pos x="20" y="247"/>
                </a:cxn>
                <a:cxn ang="0">
                  <a:pos x="14" y="237"/>
                </a:cxn>
                <a:cxn ang="0">
                  <a:pos x="8" y="229"/>
                </a:cxn>
                <a:cxn ang="0">
                  <a:pos x="12" y="219"/>
                </a:cxn>
                <a:cxn ang="0">
                  <a:pos x="16" y="212"/>
                </a:cxn>
                <a:cxn ang="0">
                  <a:pos x="4" y="204"/>
                </a:cxn>
                <a:cxn ang="0">
                  <a:pos x="8" y="196"/>
                </a:cxn>
                <a:cxn ang="0">
                  <a:pos x="8" y="186"/>
                </a:cxn>
                <a:cxn ang="0">
                  <a:pos x="10" y="178"/>
                </a:cxn>
                <a:cxn ang="0">
                  <a:pos x="6" y="168"/>
                </a:cxn>
                <a:cxn ang="0">
                  <a:pos x="6" y="158"/>
                </a:cxn>
                <a:cxn ang="0">
                  <a:pos x="8" y="152"/>
                </a:cxn>
                <a:cxn ang="0">
                  <a:pos x="4" y="142"/>
                </a:cxn>
                <a:cxn ang="0">
                  <a:pos x="0" y="134"/>
                </a:cxn>
                <a:cxn ang="0">
                  <a:pos x="0" y="132"/>
                </a:cxn>
                <a:cxn ang="0">
                  <a:pos x="4" y="124"/>
                </a:cxn>
                <a:cxn ang="0">
                  <a:pos x="2" y="117"/>
                </a:cxn>
                <a:cxn ang="0">
                  <a:pos x="0" y="111"/>
                </a:cxn>
                <a:cxn ang="0">
                  <a:pos x="0" y="109"/>
                </a:cxn>
                <a:cxn ang="0">
                  <a:pos x="6" y="101"/>
                </a:cxn>
                <a:cxn ang="0">
                  <a:pos x="8" y="91"/>
                </a:cxn>
                <a:cxn ang="0">
                  <a:pos x="8" y="83"/>
                </a:cxn>
                <a:cxn ang="0">
                  <a:pos x="6" y="73"/>
                </a:cxn>
                <a:cxn ang="0">
                  <a:pos x="8" y="65"/>
                </a:cxn>
                <a:cxn ang="0">
                  <a:pos x="8" y="57"/>
                </a:cxn>
                <a:cxn ang="0">
                  <a:pos x="6" y="49"/>
                </a:cxn>
                <a:cxn ang="0">
                  <a:pos x="8" y="39"/>
                </a:cxn>
                <a:cxn ang="0">
                  <a:pos x="14" y="29"/>
                </a:cxn>
                <a:cxn ang="0">
                  <a:pos x="18" y="21"/>
                </a:cxn>
                <a:cxn ang="0">
                  <a:pos x="20" y="14"/>
                </a:cxn>
                <a:cxn ang="0">
                  <a:pos x="20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0" y="117"/>
                </a:cxn>
                <a:cxn ang="0">
                  <a:pos x="30" y="142"/>
                </a:cxn>
                <a:cxn ang="0">
                  <a:pos x="30" y="253"/>
                </a:cxn>
                <a:cxn ang="0">
                  <a:pos x="30" y="263"/>
                </a:cxn>
              </a:cxnLst>
              <a:rect l="0" t="0" r="r" b="b"/>
              <a:pathLst>
                <a:path w="30" h="263">
                  <a:moveTo>
                    <a:pt x="30" y="263"/>
                  </a:moveTo>
                  <a:lnTo>
                    <a:pt x="6" y="253"/>
                  </a:lnTo>
                  <a:lnTo>
                    <a:pt x="20" y="247"/>
                  </a:lnTo>
                  <a:lnTo>
                    <a:pt x="14" y="237"/>
                  </a:lnTo>
                  <a:lnTo>
                    <a:pt x="8" y="229"/>
                  </a:lnTo>
                  <a:lnTo>
                    <a:pt x="12" y="219"/>
                  </a:lnTo>
                  <a:lnTo>
                    <a:pt x="16" y="212"/>
                  </a:lnTo>
                  <a:lnTo>
                    <a:pt x="4" y="204"/>
                  </a:lnTo>
                  <a:lnTo>
                    <a:pt x="8" y="196"/>
                  </a:lnTo>
                  <a:lnTo>
                    <a:pt x="8" y="186"/>
                  </a:lnTo>
                  <a:lnTo>
                    <a:pt x="10" y="178"/>
                  </a:lnTo>
                  <a:lnTo>
                    <a:pt x="6" y="168"/>
                  </a:lnTo>
                  <a:lnTo>
                    <a:pt x="6" y="158"/>
                  </a:lnTo>
                  <a:lnTo>
                    <a:pt x="8" y="152"/>
                  </a:lnTo>
                  <a:lnTo>
                    <a:pt x="4" y="142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4"/>
                  </a:lnTo>
                  <a:lnTo>
                    <a:pt x="2" y="117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6" y="101"/>
                  </a:lnTo>
                  <a:lnTo>
                    <a:pt x="8" y="91"/>
                  </a:lnTo>
                  <a:lnTo>
                    <a:pt x="8" y="83"/>
                  </a:lnTo>
                  <a:lnTo>
                    <a:pt x="6" y="73"/>
                  </a:lnTo>
                  <a:lnTo>
                    <a:pt x="8" y="65"/>
                  </a:lnTo>
                  <a:lnTo>
                    <a:pt x="8" y="57"/>
                  </a:lnTo>
                  <a:lnTo>
                    <a:pt x="6" y="49"/>
                  </a:lnTo>
                  <a:lnTo>
                    <a:pt x="8" y="39"/>
                  </a:lnTo>
                  <a:lnTo>
                    <a:pt x="14" y="29"/>
                  </a:lnTo>
                  <a:lnTo>
                    <a:pt x="18" y="21"/>
                  </a:lnTo>
                  <a:lnTo>
                    <a:pt x="20" y="14"/>
                  </a:lnTo>
                  <a:lnTo>
                    <a:pt x="20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117"/>
                  </a:lnTo>
                  <a:lnTo>
                    <a:pt x="30" y="142"/>
                  </a:lnTo>
                  <a:lnTo>
                    <a:pt x="30" y="253"/>
                  </a:lnTo>
                  <a:lnTo>
                    <a:pt x="30" y="263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599"/>
            <p:cNvSpPr>
              <a:spLocks/>
            </p:cNvSpPr>
            <p:nvPr/>
          </p:nvSpPr>
          <p:spPr bwMode="auto">
            <a:xfrm rot="5400000">
              <a:off x="3874" y="1348"/>
              <a:ext cx="58" cy="11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6" y="32"/>
                </a:cxn>
                <a:cxn ang="0">
                  <a:pos x="8" y="22"/>
                </a:cxn>
                <a:cxn ang="0">
                  <a:pos x="10" y="14"/>
                </a:cxn>
                <a:cxn ang="0">
                  <a:pos x="20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0" y="40"/>
                </a:cxn>
                <a:cxn ang="0">
                  <a:pos x="30" y="44"/>
                </a:cxn>
                <a:cxn ang="0">
                  <a:pos x="18" y="50"/>
                </a:cxn>
                <a:cxn ang="0">
                  <a:pos x="0" y="56"/>
                </a:cxn>
                <a:cxn ang="0">
                  <a:pos x="0" y="50"/>
                </a:cxn>
              </a:cxnLst>
              <a:rect l="0" t="0" r="r" b="b"/>
              <a:pathLst>
                <a:path w="30" h="56">
                  <a:moveTo>
                    <a:pt x="0" y="50"/>
                  </a:moveTo>
                  <a:lnTo>
                    <a:pt x="0" y="40"/>
                  </a:lnTo>
                  <a:lnTo>
                    <a:pt x="0" y="34"/>
                  </a:lnTo>
                  <a:lnTo>
                    <a:pt x="6" y="32"/>
                  </a:lnTo>
                  <a:lnTo>
                    <a:pt x="8" y="22"/>
                  </a:lnTo>
                  <a:lnTo>
                    <a:pt x="10" y="14"/>
                  </a:lnTo>
                  <a:lnTo>
                    <a:pt x="20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40"/>
                  </a:lnTo>
                  <a:lnTo>
                    <a:pt x="30" y="44"/>
                  </a:lnTo>
                  <a:lnTo>
                    <a:pt x="18" y="50"/>
                  </a:lnTo>
                  <a:lnTo>
                    <a:pt x="0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600"/>
            <p:cNvSpPr>
              <a:spLocks/>
            </p:cNvSpPr>
            <p:nvPr/>
          </p:nvSpPr>
          <p:spPr bwMode="auto">
            <a:xfrm rot="5400000">
              <a:off x="3036" y="1320"/>
              <a:ext cx="33" cy="82"/>
            </a:xfrm>
            <a:custGeom>
              <a:avLst/>
              <a:gdLst/>
              <a:ahLst/>
              <a:cxnLst>
                <a:cxn ang="0">
                  <a:pos x="16" y="38"/>
                </a:cxn>
                <a:cxn ang="0">
                  <a:pos x="0" y="36"/>
                </a:cxn>
                <a:cxn ang="0">
                  <a:pos x="0" y="2"/>
                </a:cxn>
                <a:cxn ang="0">
                  <a:pos x="12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10"/>
                </a:cxn>
                <a:cxn ang="0">
                  <a:pos x="16" y="38"/>
                </a:cxn>
              </a:cxnLst>
              <a:rect l="0" t="0" r="r" b="b"/>
              <a:pathLst>
                <a:path w="16" h="38">
                  <a:moveTo>
                    <a:pt x="16" y="38"/>
                  </a:moveTo>
                  <a:lnTo>
                    <a:pt x="0" y="36"/>
                  </a:lnTo>
                  <a:lnTo>
                    <a:pt x="0" y="2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10"/>
                  </a:lnTo>
                  <a:lnTo>
                    <a:pt x="16" y="3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601"/>
            <p:cNvSpPr>
              <a:spLocks/>
            </p:cNvSpPr>
            <p:nvPr/>
          </p:nvSpPr>
          <p:spPr bwMode="auto">
            <a:xfrm rot="5400000">
              <a:off x="3383" y="1377"/>
              <a:ext cx="0" cy="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602"/>
            <p:cNvSpPr>
              <a:spLocks/>
            </p:cNvSpPr>
            <p:nvPr/>
          </p:nvSpPr>
          <p:spPr bwMode="auto">
            <a:xfrm rot="5400000">
              <a:off x="3429" y="1372"/>
              <a:ext cx="0" cy="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603"/>
            <p:cNvSpPr>
              <a:spLocks/>
            </p:cNvSpPr>
            <p:nvPr/>
          </p:nvSpPr>
          <p:spPr bwMode="auto">
            <a:xfrm rot="5400000">
              <a:off x="3840" y="1332"/>
              <a:ext cx="33" cy="5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22"/>
                </a:cxn>
                <a:cxn ang="0">
                  <a:pos x="12" y="24"/>
                </a:cxn>
                <a:cxn ang="0">
                  <a:pos x="0" y="27"/>
                </a:cxn>
                <a:cxn ang="0">
                  <a:pos x="0" y="24"/>
                </a:cxn>
              </a:cxnLst>
              <a:rect l="0" t="0" r="r" b="b"/>
              <a:pathLst>
                <a:path w="16" h="27">
                  <a:moveTo>
                    <a:pt x="0" y="24"/>
                  </a:moveTo>
                  <a:lnTo>
                    <a:pt x="0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0" y="27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604"/>
            <p:cNvSpPr>
              <a:spLocks/>
            </p:cNvSpPr>
            <p:nvPr/>
          </p:nvSpPr>
          <p:spPr bwMode="auto">
            <a:xfrm rot="5400000">
              <a:off x="3053" y="1270"/>
              <a:ext cx="33" cy="115"/>
            </a:xfrm>
            <a:custGeom>
              <a:avLst/>
              <a:gdLst/>
              <a:ahLst/>
              <a:cxnLst>
                <a:cxn ang="0">
                  <a:pos x="16" y="54"/>
                </a:cxn>
                <a:cxn ang="0">
                  <a:pos x="12" y="54"/>
                </a:cxn>
                <a:cxn ang="0">
                  <a:pos x="10" y="46"/>
                </a:cxn>
                <a:cxn ang="0">
                  <a:pos x="10" y="3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2" y="10"/>
                </a:cxn>
                <a:cxn ang="0">
                  <a:pos x="14" y="20"/>
                </a:cxn>
                <a:cxn ang="0">
                  <a:pos x="16" y="20"/>
                </a:cxn>
                <a:cxn ang="0">
                  <a:pos x="16" y="54"/>
                </a:cxn>
              </a:cxnLst>
              <a:rect l="0" t="0" r="r" b="b"/>
              <a:pathLst>
                <a:path w="16" h="54">
                  <a:moveTo>
                    <a:pt x="16" y="54"/>
                  </a:moveTo>
                  <a:lnTo>
                    <a:pt x="12" y="54"/>
                  </a:lnTo>
                  <a:lnTo>
                    <a:pt x="10" y="46"/>
                  </a:lnTo>
                  <a:lnTo>
                    <a:pt x="10" y="3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2" y="10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605"/>
            <p:cNvSpPr>
              <a:spLocks/>
            </p:cNvSpPr>
            <p:nvPr/>
          </p:nvSpPr>
          <p:spPr bwMode="auto">
            <a:xfrm rot="5400000">
              <a:off x="3824" y="1291"/>
              <a:ext cx="33" cy="74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20"/>
                </a:cxn>
                <a:cxn ang="0">
                  <a:pos x="2" y="18"/>
                </a:cxn>
                <a:cxn ang="0">
                  <a:pos x="8" y="1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16" y="21"/>
                </a:cxn>
                <a:cxn ang="0">
                  <a:pos x="10" y="25"/>
                </a:cxn>
                <a:cxn ang="0">
                  <a:pos x="0" y="33"/>
                </a:cxn>
                <a:cxn ang="0">
                  <a:pos x="0" y="25"/>
                </a:cxn>
              </a:cxnLst>
              <a:rect l="0" t="0" r="r" b="b"/>
              <a:pathLst>
                <a:path w="16" h="33">
                  <a:moveTo>
                    <a:pt x="0" y="25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6" y="21"/>
                  </a:lnTo>
                  <a:lnTo>
                    <a:pt x="10" y="25"/>
                  </a:lnTo>
                  <a:lnTo>
                    <a:pt x="0" y="33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606"/>
            <p:cNvSpPr>
              <a:spLocks/>
            </p:cNvSpPr>
            <p:nvPr/>
          </p:nvSpPr>
          <p:spPr bwMode="auto">
            <a:xfrm rot="5400000">
              <a:off x="2155" y="1277"/>
              <a:ext cx="8" cy="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607"/>
            <p:cNvSpPr>
              <a:spLocks/>
            </p:cNvSpPr>
            <p:nvPr/>
          </p:nvSpPr>
          <p:spPr bwMode="auto">
            <a:xfrm rot="5400000">
              <a:off x="2204" y="1278"/>
              <a:ext cx="8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608"/>
            <p:cNvSpPr>
              <a:spLocks/>
            </p:cNvSpPr>
            <p:nvPr/>
          </p:nvSpPr>
          <p:spPr bwMode="auto">
            <a:xfrm rot="5400000">
              <a:off x="3094" y="1254"/>
              <a:ext cx="33" cy="82"/>
            </a:xfrm>
            <a:custGeom>
              <a:avLst/>
              <a:gdLst/>
              <a:ahLst/>
              <a:cxnLst>
                <a:cxn ang="0">
                  <a:pos x="13" y="4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" y="8"/>
                </a:cxn>
                <a:cxn ang="0">
                  <a:pos x="13" y="14"/>
                </a:cxn>
                <a:cxn ang="0">
                  <a:pos x="13" y="42"/>
                </a:cxn>
              </a:cxnLst>
              <a:rect l="0" t="0" r="r" b="b"/>
              <a:pathLst>
                <a:path w="13" h="42">
                  <a:moveTo>
                    <a:pt x="13" y="42"/>
                  </a:moveTo>
                  <a:lnTo>
                    <a:pt x="4" y="3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8"/>
                  </a:lnTo>
                  <a:lnTo>
                    <a:pt x="13" y="1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609"/>
            <p:cNvSpPr>
              <a:spLocks/>
            </p:cNvSpPr>
            <p:nvPr/>
          </p:nvSpPr>
          <p:spPr bwMode="auto">
            <a:xfrm rot="5400000">
              <a:off x="3795" y="1270"/>
              <a:ext cx="33" cy="50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9"/>
                </a:cxn>
                <a:cxn ang="0">
                  <a:pos x="4" y="5"/>
                </a:cxn>
                <a:cxn ang="0">
                  <a:pos x="13" y="0"/>
                </a:cxn>
                <a:cxn ang="0">
                  <a:pos x="13" y="5"/>
                </a:cxn>
                <a:cxn ang="0">
                  <a:pos x="13" y="13"/>
                </a:cxn>
                <a:cxn ang="0">
                  <a:pos x="11" y="13"/>
                </a:cxn>
                <a:cxn ang="0">
                  <a:pos x="2" y="23"/>
                </a:cxn>
                <a:cxn ang="0">
                  <a:pos x="0" y="25"/>
                </a:cxn>
                <a:cxn ang="0">
                  <a:pos x="0" y="23"/>
                </a:cxn>
              </a:cxnLst>
              <a:rect l="0" t="0" r="r" b="b"/>
              <a:pathLst>
                <a:path w="13" h="25">
                  <a:moveTo>
                    <a:pt x="0" y="23"/>
                  </a:moveTo>
                  <a:lnTo>
                    <a:pt x="0" y="9"/>
                  </a:lnTo>
                  <a:lnTo>
                    <a:pt x="4" y="5"/>
                  </a:lnTo>
                  <a:lnTo>
                    <a:pt x="13" y="0"/>
                  </a:lnTo>
                  <a:lnTo>
                    <a:pt x="13" y="5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610"/>
            <p:cNvSpPr>
              <a:spLocks/>
            </p:cNvSpPr>
            <p:nvPr/>
          </p:nvSpPr>
          <p:spPr bwMode="auto">
            <a:xfrm rot="5400000">
              <a:off x="2162" y="1262"/>
              <a:ext cx="17" cy="16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611"/>
            <p:cNvSpPr>
              <a:spLocks/>
            </p:cNvSpPr>
            <p:nvPr/>
          </p:nvSpPr>
          <p:spPr bwMode="auto">
            <a:xfrm rot="5400000">
              <a:off x="2199" y="1258"/>
              <a:ext cx="17" cy="24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</a:cxnLst>
              <a:rect l="0" t="0" r="r" b="b"/>
              <a:pathLst>
                <a:path w="8" h="12">
                  <a:moveTo>
                    <a:pt x="8" y="8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612"/>
            <p:cNvSpPr>
              <a:spLocks/>
            </p:cNvSpPr>
            <p:nvPr/>
          </p:nvSpPr>
          <p:spPr bwMode="auto">
            <a:xfrm rot="5400000">
              <a:off x="3135" y="1237"/>
              <a:ext cx="17" cy="66"/>
            </a:xfrm>
            <a:custGeom>
              <a:avLst/>
              <a:gdLst/>
              <a:ahLst/>
              <a:cxnLst>
                <a:cxn ang="0">
                  <a:pos x="8" y="32"/>
                </a:cxn>
                <a:cxn ang="0">
                  <a:pos x="4" y="24"/>
                </a:cxn>
                <a:cxn ang="0">
                  <a:pos x="0" y="22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8" y="10"/>
                </a:cxn>
                <a:cxn ang="0">
                  <a:pos x="8" y="24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8" y="32"/>
                  </a:moveTo>
                  <a:lnTo>
                    <a:pt x="4" y="24"/>
                  </a:lnTo>
                  <a:lnTo>
                    <a:pt x="0" y="22"/>
                  </a:lnTo>
                  <a:lnTo>
                    <a:pt x="0" y="8"/>
                  </a:lnTo>
                  <a:lnTo>
                    <a:pt x="0" y="0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613"/>
            <p:cNvSpPr>
              <a:spLocks/>
            </p:cNvSpPr>
            <p:nvPr/>
          </p:nvSpPr>
          <p:spPr bwMode="auto">
            <a:xfrm rot="5400000">
              <a:off x="3399" y="1220"/>
              <a:ext cx="9" cy="91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25"/>
                </a:cxn>
                <a:cxn ang="0">
                  <a:pos x="4" y="35"/>
                </a:cxn>
                <a:cxn ang="0">
                  <a:pos x="0" y="43"/>
                </a:cxn>
              </a:cxnLst>
              <a:rect l="0" t="0" r="r" b="b"/>
              <a:pathLst>
                <a:path w="4" h="43">
                  <a:moveTo>
                    <a:pt x="0" y="4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4" y="3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614"/>
            <p:cNvSpPr>
              <a:spLocks/>
            </p:cNvSpPr>
            <p:nvPr/>
          </p:nvSpPr>
          <p:spPr bwMode="auto">
            <a:xfrm rot="5400000">
              <a:off x="3774" y="1241"/>
              <a:ext cx="17" cy="5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24"/>
                </a:cxn>
              </a:cxnLst>
              <a:rect l="0" t="0" r="r" b="b"/>
              <a:pathLst>
                <a:path w="8" h="26">
                  <a:moveTo>
                    <a:pt x="0" y="24"/>
                  </a:move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615"/>
            <p:cNvSpPr>
              <a:spLocks/>
            </p:cNvSpPr>
            <p:nvPr/>
          </p:nvSpPr>
          <p:spPr bwMode="auto">
            <a:xfrm rot="5400000">
              <a:off x="2163" y="1245"/>
              <a:ext cx="16" cy="16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8" y="10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616"/>
            <p:cNvSpPr>
              <a:spLocks/>
            </p:cNvSpPr>
            <p:nvPr/>
          </p:nvSpPr>
          <p:spPr bwMode="auto">
            <a:xfrm rot="5400000">
              <a:off x="2200" y="1232"/>
              <a:ext cx="16" cy="4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8" y="14"/>
                </a:cxn>
                <a:cxn ang="0">
                  <a:pos x="6" y="14"/>
                </a:cxn>
                <a:cxn ang="0">
                  <a:pos x="0" y="18"/>
                </a:cxn>
                <a:cxn ang="0">
                  <a:pos x="0" y="14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0" y="1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617"/>
            <p:cNvSpPr>
              <a:spLocks/>
            </p:cNvSpPr>
            <p:nvPr/>
          </p:nvSpPr>
          <p:spPr bwMode="auto">
            <a:xfrm rot="5400000">
              <a:off x="3161" y="1211"/>
              <a:ext cx="16" cy="83"/>
            </a:xfrm>
            <a:custGeom>
              <a:avLst/>
              <a:gdLst/>
              <a:ahLst/>
              <a:cxnLst>
                <a:cxn ang="0">
                  <a:pos x="8" y="35"/>
                </a:cxn>
                <a:cxn ang="0">
                  <a:pos x="4" y="31"/>
                </a:cxn>
                <a:cxn ang="0">
                  <a:pos x="0" y="2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6" y="13"/>
                </a:cxn>
                <a:cxn ang="0">
                  <a:pos x="8" y="13"/>
                </a:cxn>
                <a:cxn ang="0">
                  <a:pos x="8" y="31"/>
                </a:cxn>
                <a:cxn ang="0">
                  <a:pos x="8" y="35"/>
                </a:cxn>
              </a:cxnLst>
              <a:rect l="0" t="0" r="r" b="b"/>
              <a:pathLst>
                <a:path w="8" h="35">
                  <a:moveTo>
                    <a:pt x="8" y="35"/>
                  </a:moveTo>
                  <a:lnTo>
                    <a:pt x="4" y="31"/>
                  </a:lnTo>
                  <a:lnTo>
                    <a:pt x="0" y="23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31"/>
                  </a:lnTo>
                  <a:lnTo>
                    <a:pt x="8" y="3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618"/>
            <p:cNvSpPr>
              <a:spLocks/>
            </p:cNvSpPr>
            <p:nvPr/>
          </p:nvSpPr>
          <p:spPr bwMode="auto">
            <a:xfrm rot="5400000">
              <a:off x="3433" y="1129"/>
              <a:ext cx="16" cy="24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34"/>
                </a:cxn>
                <a:cxn ang="0">
                  <a:pos x="6" y="42"/>
                </a:cxn>
                <a:cxn ang="0">
                  <a:pos x="8" y="50"/>
                </a:cxn>
                <a:cxn ang="0">
                  <a:pos x="8" y="93"/>
                </a:cxn>
                <a:cxn ang="0">
                  <a:pos x="6" y="103"/>
                </a:cxn>
                <a:cxn ang="0">
                  <a:pos x="4" y="109"/>
                </a:cxn>
                <a:cxn ang="0">
                  <a:pos x="0" y="115"/>
                </a:cxn>
                <a:cxn ang="0">
                  <a:pos x="0" y="109"/>
                </a:cxn>
              </a:cxnLst>
              <a:rect l="0" t="0" r="r" b="b"/>
              <a:pathLst>
                <a:path w="8" h="115">
                  <a:moveTo>
                    <a:pt x="0" y="109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34"/>
                  </a:lnTo>
                  <a:lnTo>
                    <a:pt x="6" y="42"/>
                  </a:lnTo>
                  <a:lnTo>
                    <a:pt x="8" y="50"/>
                  </a:lnTo>
                  <a:lnTo>
                    <a:pt x="8" y="93"/>
                  </a:lnTo>
                  <a:lnTo>
                    <a:pt x="6" y="103"/>
                  </a:lnTo>
                  <a:lnTo>
                    <a:pt x="4" y="109"/>
                  </a:lnTo>
                  <a:lnTo>
                    <a:pt x="0" y="115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619"/>
            <p:cNvSpPr>
              <a:spLocks/>
            </p:cNvSpPr>
            <p:nvPr/>
          </p:nvSpPr>
          <p:spPr bwMode="auto">
            <a:xfrm rot="5400000">
              <a:off x="3763" y="1220"/>
              <a:ext cx="16" cy="6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6"/>
                </a:cxn>
                <a:cxn ang="0">
                  <a:pos x="8" y="18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24"/>
                </a:cxn>
              </a:cxnLst>
              <a:rect l="0" t="0" r="r" b="b"/>
              <a:pathLst>
                <a:path w="8" h="28">
                  <a:moveTo>
                    <a:pt x="0" y="24"/>
                  </a:moveTo>
                  <a:lnTo>
                    <a:pt x="0" y="16"/>
                  </a:lnTo>
                  <a:lnTo>
                    <a:pt x="0" y="12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620"/>
            <p:cNvSpPr>
              <a:spLocks/>
            </p:cNvSpPr>
            <p:nvPr/>
          </p:nvSpPr>
          <p:spPr bwMode="auto">
            <a:xfrm rot="5400000">
              <a:off x="2191" y="1183"/>
              <a:ext cx="17" cy="107"/>
            </a:xfrm>
            <a:custGeom>
              <a:avLst/>
              <a:gdLst/>
              <a:ahLst/>
              <a:cxnLst>
                <a:cxn ang="0">
                  <a:pos x="8" y="50"/>
                </a:cxn>
                <a:cxn ang="0">
                  <a:pos x="0" y="51"/>
                </a:cxn>
                <a:cxn ang="0">
                  <a:pos x="0" y="38"/>
                </a:cxn>
                <a:cxn ang="0">
                  <a:pos x="0" y="24"/>
                </a:cxn>
                <a:cxn ang="0">
                  <a:pos x="4" y="22"/>
                </a:cxn>
                <a:cxn ang="0">
                  <a:pos x="0" y="2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2" y="12"/>
                </a:cxn>
                <a:cxn ang="0">
                  <a:pos x="8" y="14"/>
                </a:cxn>
                <a:cxn ang="0">
                  <a:pos x="8" y="32"/>
                </a:cxn>
                <a:cxn ang="0">
                  <a:pos x="0" y="38"/>
                </a:cxn>
                <a:cxn ang="0">
                  <a:pos x="8" y="40"/>
                </a:cxn>
                <a:cxn ang="0">
                  <a:pos x="8" y="46"/>
                </a:cxn>
                <a:cxn ang="0">
                  <a:pos x="8" y="50"/>
                </a:cxn>
              </a:cxnLst>
              <a:rect l="0" t="0" r="r" b="b"/>
              <a:pathLst>
                <a:path w="8" h="51">
                  <a:moveTo>
                    <a:pt x="8" y="50"/>
                  </a:moveTo>
                  <a:lnTo>
                    <a:pt x="0" y="51"/>
                  </a:lnTo>
                  <a:lnTo>
                    <a:pt x="0" y="38"/>
                  </a:lnTo>
                  <a:lnTo>
                    <a:pt x="0" y="24"/>
                  </a:lnTo>
                  <a:lnTo>
                    <a:pt x="4" y="22"/>
                  </a:lnTo>
                  <a:lnTo>
                    <a:pt x="0" y="2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lnTo>
                    <a:pt x="2" y="12"/>
                  </a:lnTo>
                  <a:lnTo>
                    <a:pt x="8" y="14"/>
                  </a:lnTo>
                  <a:lnTo>
                    <a:pt x="8" y="32"/>
                  </a:lnTo>
                  <a:lnTo>
                    <a:pt x="0" y="38"/>
                  </a:lnTo>
                  <a:lnTo>
                    <a:pt x="8" y="40"/>
                  </a:lnTo>
                  <a:lnTo>
                    <a:pt x="8" y="46"/>
                  </a:lnTo>
                  <a:lnTo>
                    <a:pt x="8" y="5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621"/>
            <p:cNvSpPr>
              <a:spLocks/>
            </p:cNvSpPr>
            <p:nvPr/>
          </p:nvSpPr>
          <p:spPr bwMode="auto">
            <a:xfrm rot="5400000">
              <a:off x="3362" y="1010"/>
              <a:ext cx="17" cy="453"/>
            </a:xfrm>
            <a:custGeom>
              <a:avLst/>
              <a:gdLst/>
              <a:ahLst/>
              <a:cxnLst>
                <a:cxn ang="0">
                  <a:pos x="8" y="210"/>
                </a:cxn>
                <a:cxn ang="0">
                  <a:pos x="8" y="208"/>
                </a:cxn>
                <a:cxn ang="0">
                  <a:pos x="2" y="200"/>
                </a:cxn>
                <a:cxn ang="0">
                  <a:pos x="2" y="190"/>
                </a:cxn>
                <a:cxn ang="0">
                  <a:pos x="0" y="187"/>
                </a:cxn>
                <a:cxn ang="0">
                  <a:pos x="0" y="149"/>
                </a:cxn>
                <a:cxn ang="0">
                  <a:pos x="0" y="147"/>
                </a:cxn>
                <a:cxn ang="0">
                  <a:pos x="2" y="139"/>
                </a:cxn>
                <a:cxn ang="0">
                  <a:pos x="4" y="129"/>
                </a:cxn>
                <a:cxn ang="0">
                  <a:pos x="6" y="123"/>
                </a:cxn>
                <a:cxn ang="0">
                  <a:pos x="4" y="113"/>
                </a:cxn>
                <a:cxn ang="0">
                  <a:pos x="4" y="105"/>
                </a:cxn>
                <a:cxn ang="0">
                  <a:pos x="2" y="95"/>
                </a:cxn>
                <a:cxn ang="0">
                  <a:pos x="0" y="93"/>
                </a:cxn>
                <a:cxn ang="0">
                  <a:pos x="0" y="72"/>
                </a:cxn>
                <a:cxn ang="0">
                  <a:pos x="0" y="66"/>
                </a:cxn>
                <a:cxn ang="0">
                  <a:pos x="2" y="62"/>
                </a:cxn>
                <a:cxn ang="0">
                  <a:pos x="4" y="54"/>
                </a:cxn>
                <a:cxn ang="0">
                  <a:pos x="4" y="44"/>
                </a:cxn>
                <a:cxn ang="0">
                  <a:pos x="4" y="36"/>
                </a:cxn>
                <a:cxn ang="0">
                  <a:pos x="4" y="28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8" y="20"/>
                </a:cxn>
                <a:cxn ang="0">
                  <a:pos x="8" y="72"/>
                </a:cxn>
                <a:cxn ang="0">
                  <a:pos x="8" y="135"/>
                </a:cxn>
                <a:cxn ang="0">
                  <a:pos x="6" y="139"/>
                </a:cxn>
                <a:cxn ang="0">
                  <a:pos x="4" y="149"/>
                </a:cxn>
                <a:cxn ang="0">
                  <a:pos x="2" y="157"/>
                </a:cxn>
                <a:cxn ang="0">
                  <a:pos x="2" y="167"/>
                </a:cxn>
                <a:cxn ang="0">
                  <a:pos x="2" y="175"/>
                </a:cxn>
                <a:cxn ang="0">
                  <a:pos x="6" y="183"/>
                </a:cxn>
                <a:cxn ang="0">
                  <a:pos x="8" y="187"/>
                </a:cxn>
                <a:cxn ang="0">
                  <a:pos x="8" y="208"/>
                </a:cxn>
                <a:cxn ang="0">
                  <a:pos x="8" y="210"/>
                </a:cxn>
              </a:cxnLst>
              <a:rect l="0" t="0" r="r" b="b"/>
              <a:pathLst>
                <a:path w="8" h="210">
                  <a:moveTo>
                    <a:pt x="8" y="210"/>
                  </a:moveTo>
                  <a:lnTo>
                    <a:pt x="8" y="208"/>
                  </a:lnTo>
                  <a:lnTo>
                    <a:pt x="2" y="200"/>
                  </a:lnTo>
                  <a:lnTo>
                    <a:pt x="2" y="190"/>
                  </a:lnTo>
                  <a:lnTo>
                    <a:pt x="0" y="187"/>
                  </a:lnTo>
                  <a:lnTo>
                    <a:pt x="0" y="149"/>
                  </a:lnTo>
                  <a:lnTo>
                    <a:pt x="0" y="147"/>
                  </a:lnTo>
                  <a:lnTo>
                    <a:pt x="2" y="139"/>
                  </a:lnTo>
                  <a:lnTo>
                    <a:pt x="4" y="129"/>
                  </a:lnTo>
                  <a:lnTo>
                    <a:pt x="6" y="123"/>
                  </a:lnTo>
                  <a:lnTo>
                    <a:pt x="4" y="113"/>
                  </a:lnTo>
                  <a:lnTo>
                    <a:pt x="4" y="105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" y="62"/>
                  </a:lnTo>
                  <a:lnTo>
                    <a:pt x="4" y="54"/>
                  </a:lnTo>
                  <a:lnTo>
                    <a:pt x="4" y="44"/>
                  </a:lnTo>
                  <a:lnTo>
                    <a:pt x="4" y="36"/>
                  </a:lnTo>
                  <a:lnTo>
                    <a:pt x="4" y="28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2" y="10"/>
                  </a:lnTo>
                  <a:lnTo>
                    <a:pt x="8" y="20"/>
                  </a:lnTo>
                  <a:lnTo>
                    <a:pt x="8" y="72"/>
                  </a:lnTo>
                  <a:lnTo>
                    <a:pt x="8" y="135"/>
                  </a:lnTo>
                  <a:lnTo>
                    <a:pt x="6" y="139"/>
                  </a:lnTo>
                  <a:lnTo>
                    <a:pt x="4" y="149"/>
                  </a:lnTo>
                  <a:lnTo>
                    <a:pt x="2" y="157"/>
                  </a:lnTo>
                  <a:lnTo>
                    <a:pt x="2" y="167"/>
                  </a:lnTo>
                  <a:lnTo>
                    <a:pt x="2" y="175"/>
                  </a:lnTo>
                  <a:lnTo>
                    <a:pt x="6" y="183"/>
                  </a:lnTo>
                  <a:lnTo>
                    <a:pt x="8" y="187"/>
                  </a:lnTo>
                  <a:lnTo>
                    <a:pt x="8" y="208"/>
                  </a:lnTo>
                  <a:lnTo>
                    <a:pt x="8" y="21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622"/>
            <p:cNvSpPr>
              <a:spLocks/>
            </p:cNvSpPr>
            <p:nvPr/>
          </p:nvSpPr>
          <p:spPr bwMode="auto">
            <a:xfrm rot="5400000">
              <a:off x="3737" y="1204"/>
              <a:ext cx="17" cy="66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2"/>
                </a:cxn>
                <a:cxn ang="0">
                  <a:pos x="8" y="16"/>
                </a:cxn>
                <a:cxn ang="0">
                  <a:pos x="4" y="20"/>
                </a:cxn>
                <a:cxn ang="0">
                  <a:pos x="0" y="28"/>
                </a:cxn>
                <a:cxn ang="0">
                  <a:pos x="0" y="20"/>
                </a:cxn>
              </a:cxnLst>
              <a:rect l="0" t="0" r="r" b="b"/>
              <a:pathLst>
                <a:path w="8" h="28">
                  <a:moveTo>
                    <a:pt x="0" y="20"/>
                  </a:moveTo>
                  <a:lnTo>
                    <a:pt x="0" y="12"/>
                  </a:lnTo>
                  <a:lnTo>
                    <a:pt x="0" y="10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8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623"/>
            <p:cNvSpPr>
              <a:spLocks/>
            </p:cNvSpPr>
            <p:nvPr/>
          </p:nvSpPr>
          <p:spPr bwMode="auto">
            <a:xfrm rot="5400000">
              <a:off x="2167" y="1191"/>
              <a:ext cx="16" cy="58"/>
            </a:xfrm>
            <a:custGeom>
              <a:avLst/>
              <a:gdLst/>
              <a:ahLst/>
              <a:cxnLst>
                <a:cxn ang="0">
                  <a:pos x="8" y="27"/>
                </a:cxn>
                <a:cxn ang="0">
                  <a:pos x="2" y="22"/>
                </a:cxn>
                <a:cxn ang="0">
                  <a:pos x="8" y="1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2"/>
                </a:cxn>
                <a:cxn ang="0">
                  <a:pos x="8" y="27"/>
                </a:cxn>
              </a:cxnLst>
              <a:rect l="0" t="0" r="r" b="b"/>
              <a:pathLst>
                <a:path w="8" h="27">
                  <a:moveTo>
                    <a:pt x="8" y="27"/>
                  </a:moveTo>
                  <a:lnTo>
                    <a:pt x="2" y="22"/>
                  </a:lnTo>
                  <a:lnTo>
                    <a:pt x="8" y="1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2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624"/>
            <p:cNvSpPr>
              <a:spLocks/>
            </p:cNvSpPr>
            <p:nvPr/>
          </p:nvSpPr>
          <p:spPr bwMode="auto">
            <a:xfrm rot="5400000">
              <a:off x="2237" y="1195"/>
              <a:ext cx="16" cy="50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0" y="22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8" y="24"/>
                </a:cxn>
              </a:cxnLst>
              <a:rect l="0" t="0" r="r" b="b"/>
              <a:pathLst>
                <a:path w="8" h="24">
                  <a:moveTo>
                    <a:pt x="8" y="24"/>
                  </a:moveTo>
                  <a:lnTo>
                    <a:pt x="0" y="22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625"/>
            <p:cNvSpPr>
              <a:spLocks/>
            </p:cNvSpPr>
            <p:nvPr/>
          </p:nvSpPr>
          <p:spPr bwMode="auto">
            <a:xfrm rot="5400000">
              <a:off x="2571" y="1199"/>
              <a:ext cx="8" cy="3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11"/>
                </a:cxn>
                <a:cxn ang="0">
                  <a:pos x="0" y="15"/>
                </a:cxn>
                <a:cxn ang="0">
                  <a:pos x="0" y="11"/>
                </a:cxn>
              </a:cxnLst>
              <a:rect l="0" t="0" r="r" b="b"/>
              <a:pathLst>
                <a:path w="4" h="15">
                  <a:moveTo>
                    <a:pt x="0" y="1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11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626"/>
            <p:cNvSpPr>
              <a:spLocks/>
            </p:cNvSpPr>
            <p:nvPr/>
          </p:nvSpPr>
          <p:spPr bwMode="auto">
            <a:xfrm rot="5400000">
              <a:off x="3243" y="1179"/>
              <a:ext cx="16" cy="82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20"/>
                </a:cxn>
                <a:cxn ang="0">
                  <a:pos x="2" y="10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36"/>
                </a:cxn>
                <a:cxn ang="0">
                  <a:pos x="6" y="40"/>
                </a:cxn>
              </a:cxnLst>
              <a:rect l="0" t="0" r="r" b="b"/>
              <a:pathLst>
                <a:path w="6" h="40">
                  <a:moveTo>
                    <a:pt x="6" y="40"/>
                  </a:moveTo>
                  <a:lnTo>
                    <a:pt x="4" y="36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36"/>
                  </a:lnTo>
                  <a:lnTo>
                    <a:pt x="6" y="4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627"/>
            <p:cNvSpPr>
              <a:spLocks/>
            </p:cNvSpPr>
            <p:nvPr/>
          </p:nvSpPr>
          <p:spPr bwMode="auto">
            <a:xfrm rot="5400000">
              <a:off x="3421" y="1191"/>
              <a:ext cx="16" cy="57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4" y="22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22"/>
                </a:cxn>
                <a:cxn ang="0">
                  <a:pos x="6" y="27"/>
                </a:cxn>
              </a:cxnLst>
              <a:rect l="0" t="0" r="r" b="b"/>
              <a:pathLst>
                <a:path w="6" h="27">
                  <a:moveTo>
                    <a:pt x="6" y="27"/>
                  </a:moveTo>
                  <a:lnTo>
                    <a:pt x="4" y="22"/>
                  </a:lnTo>
                  <a:lnTo>
                    <a:pt x="0" y="14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22"/>
                  </a:lnTo>
                  <a:lnTo>
                    <a:pt x="6" y="2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628"/>
            <p:cNvSpPr>
              <a:spLocks/>
            </p:cNvSpPr>
            <p:nvPr/>
          </p:nvSpPr>
          <p:spPr bwMode="auto">
            <a:xfrm rot="5400000">
              <a:off x="3643" y="1125"/>
              <a:ext cx="16" cy="190"/>
            </a:xfrm>
            <a:custGeom>
              <a:avLst/>
              <a:gdLst/>
              <a:ahLst/>
              <a:cxnLst>
                <a:cxn ang="0">
                  <a:pos x="8" y="87"/>
                </a:cxn>
                <a:cxn ang="0">
                  <a:pos x="4" y="79"/>
                </a:cxn>
                <a:cxn ang="0">
                  <a:pos x="4" y="69"/>
                </a:cxn>
                <a:cxn ang="0">
                  <a:pos x="0" y="61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18"/>
                </a:cxn>
                <a:cxn ang="0">
                  <a:pos x="4" y="10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8"/>
                </a:cxn>
                <a:cxn ang="0">
                  <a:pos x="4" y="28"/>
                </a:cxn>
                <a:cxn ang="0">
                  <a:pos x="4" y="36"/>
                </a:cxn>
                <a:cxn ang="0">
                  <a:pos x="2" y="46"/>
                </a:cxn>
                <a:cxn ang="0">
                  <a:pos x="2" y="54"/>
                </a:cxn>
                <a:cxn ang="0">
                  <a:pos x="4" y="61"/>
                </a:cxn>
                <a:cxn ang="0">
                  <a:pos x="8" y="69"/>
                </a:cxn>
                <a:cxn ang="0">
                  <a:pos x="8" y="79"/>
                </a:cxn>
                <a:cxn ang="0">
                  <a:pos x="8" y="87"/>
                </a:cxn>
              </a:cxnLst>
              <a:rect l="0" t="0" r="r" b="b"/>
              <a:pathLst>
                <a:path w="8" h="87">
                  <a:moveTo>
                    <a:pt x="8" y="87"/>
                  </a:moveTo>
                  <a:lnTo>
                    <a:pt x="4" y="79"/>
                  </a:lnTo>
                  <a:lnTo>
                    <a:pt x="4" y="69"/>
                  </a:lnTo>
                  <a:lnTo>
                    <a:pt x="0" y="6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8"/>
                  </a:lnTo>
                  <a:lnTo>
                    <a:pt x="4" y="28"/>
                  </a:lnTo>
                  <a:lnTo>
                    <a:pt x="4" y="36"/>
                  </a:lnTo>
                  <a:lnTo>
                    <a:pt x="2" y="46"/>
                  </a:lnTo>
                  <a:lnTo>
                    <a:pt x="2" y="54"/>
                  </a:lnTo>
                  <a:lnTo>
                    <a:pt x="4" y="61"/>
                  </a:lnTo>
                  <a:lnTo>
                    <a:pt x="8" y="69"/>
                  </a:lnTo>
                  <a:lnTo>
                    <a:pt x="8" y="79"/>
                  </a:lnTo>
                  <a:lnTo>
                    <a:pt x="8" y="87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629"/>
            <p:cNvSpPr>
              <a:spLocks/>
            </p:cNvSpPr>
            <p:nvPr/>
          </p:nvSpPr>
          <p:spPr bwMode="auto">
            <a:xfrm rot="5400000">
              <a:off x="2179" y="1179"/>
              <a:ext cx="17" cy="49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2" y="14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2"/>
                </a:cxn>
              </a:cxnLst>
              <a:rect l="0" t="0" r="r" b="b"/>
              <a:pathLst>
                <a:path w="6" h="26">
                  <a:moveTo>
                    <a:pt x="0" y="22"/>
                  </a:moveTo>
                  <a:lnTo>
                    <a:pt x="0" y="14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14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630"/>
            <p:cNvSpPr>
              <a:spLocks/>
            </p:cNvSpPr>
            <p:nvPr/>
          </p:nvSpPr>
          <p:spPr bwMode="auto">
            <a:xfrm rot="5400000">
              <a:off x="2286" y="1138"/>
              <a:ext cx="17" cy="132"/>
            </a:xfrm>
            <a:custGeom>
              <a:avLst/>
              <a:gdLst/>
              <a:ahLst/>
              <a:cxnLst>
                <a:cxn ang="0">
                  <a:pos x="6" y="65"/>
                </a:cxn>
                <a:cxn ang="0">
                  <a:pos x="0" y="59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4" y="7"/>
                </a:cxn>
                <a:cxn ang="0">
                  <a:pos x="4" y="17"/>
                </a:cxn>
                <a:cxn ang="0">
                  <a:pos x="6" y="23"/>
                </a:cxn>
                <a:cxn ang="0">
                  <a:pos x="6" y="33"/>
                </a:cxn>
                <a:cxn ang="0">
                  <a:pos x="4" y="41"/>
                </a:cxn>
                <a:cxn ang="0">
                  <a:pos x="6" y="43"/>
                </a:cxn>
                <a:cxn ang="0">
                  <a:pos x="6" y="59"/>
                </a:cxn>
                <a:cxn ang="0">
                  <a:pos x="6" y="65"/>
                </a:cxn>
              </a:cxnLst>
              <a:rect l="0" t="0" r="r" b="b"/>
              <a:pathLst>
                <a:path w="6" h="65">
                  <a:moveTo>
                    <a:pt x="6" y="65"/>
                  </a:moveTo>
                  <a:lnTo>
                    <a:pt x="0" y="59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7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6" y="33"/>
                  </a:lnTo>
                  <a:lnTo>
                    <a:pt x="4" y="41"/>
                  </a:lnTo>
                  <a:lnTo>
                    <a:pt x="6" y="43"/>
                  </a:lnTo>
                  <a:lnTo>
                    <a:pt x="6" y="59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631"/>
            <p:cNvSpPr>
              <a:spLocks/>
            </p:cNvSpPr>
            <p:nvPr/>
          </p:nvSpPr>
          <p:spPr bwMode="auto">
            <a:xfrm rot="5400000">
              <a:off x="2508" y="1130"/>
              <a:ext cx="17" cy="148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1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15"/>
                </a:cxn>
                <a:cxn ang="0">
                  <a:pos x="0" y="19"/>
                </a:cxn>
                <a:cxn ang="0">
                  <a:pos x="6" y="29"/>
                </a:cxn>
                <a:cxn ang="0">
                  <a:pos x="2" y="35"/>
                </a:cxn>
                <a:cxn ang="0">
                  <a:pos x="4" y="45"/>
                </a:cxn>
                <a:cxn ang="0">
                  <a:pos x="0" y="53"/>
                </a:cxn>
                <a:cxn ang="0">
                  <a:pos x="2" y="63"/>
                </a:cxn>
                <a:cxn ang="0">
                  <a:pos x="0" y="71"/>
                </a:cxn>
                <a:cxn ang="0">
                  <a:pos x="0" y="63"/>
                </a:cxn>
              </a:cxnLst>
              <a:rect l="0" t="0" r="r" b="b"/>
              <a:pathLst>
                <a:path w="6" h="71">
                  <a:moveTo>
                    <a:pt x="0" y="63"/>
                  </a:moveTo>
                  <a:lnTo>
                    <a:pt x="0" y="19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15"/>
                  </a:lnTo>
                  <a:lnTo>
                    <a:pt x="0" y="19"/>
                  </a:lnTo>
                  <a:lnTo>
                    <a:pt x="6" y="29"/>
                  </a:lnTo>
                  <a:lnTo>
                    <a:pt x="2" y="35"/>
                  </a:lnTo>
                  <a:lnTo>
                    <a:pt x="4" y="45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0" y="7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632"/>
            <p:cNvSpPr>
              <a:spLocks/>
            </p:cNvSpPr>
            <p:nvPr/>
          </p:nvSpPr>
          <p:spPr bwMode="auto">
            <a:xfrm rot="5400000">
              <a:off x="3660" y="1166"/>
              <a:ext cx="8" cy="83"/>
            </a:xfrm>
            <a:custGeom>
              <a:avLst/>
              <a:gdLst/>
              <a:ahLst/>
              <a:cxnLst>
                <a:cxn ang="0">
                  <a:pos x="2" y="39"/>
                </a:cxn>
                <a:cxn ang="0">
                  <a:pos x="0" y="32"/>
                </a:cxn>
                <a:cxn ang="0">
                  <a:pos x="0" y="24"/>
                </a:cxn>
                <a:cxn ang="0">
                  <a:pos x="0" y="14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2" y="39"/>
                </a:cxn>
              </a:cxnLst>
              <a:rect l="0" t="0" r="r" b="b"/>
              <a:pathLst>
                <a:path w="2" h="39">
                  <a:moveTo>
                    <a:pt x="2" y="39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633"/>
            <p:cNvSpPr>
              <a:spLocks/>
            </p:cNvSpPr>
            <p:nvPr/>
          </p:nvSpPr>
          <p:spPr bwMode="auto">
            <a:xfrm rot="5400000">
              <a:off x="2179" y="1781"/>
              <a:ext cx="58" cy="24"/>
            </a:xfrm>
            <a:custGeom>
              <a:avLst/>
              <a:gdLst/>
              <a:ahLst/>
              <a:cxnLst>
                <a:cxn ang="0">
                  <a:pos x="30" y="8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30" y="8"/>
                </a:cxn>
              </a:cxnLst>
              <a:rect l="0" t="0" r="r" b="b"/>
              <a:pathLst>
                <a:path w="30" h="12">
                  <a:moveTo>
                    <a:pt x="30" y="8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30" y="2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634"/>
            <p:cNvSpPr>
              <a:spLocks/>
            </p:cNvSpPr>
            <p:nvPr/>
          </p:nvSpPr>
          <p:spPr bwMode="auto">
            <a:xfrm rot="5400000">
              <a:off x="2171" y="1715"/>
              <a:ext cx="74" cy="24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1" y="0"/>
                </a:cxn>
                <a:cxn ang="0">
                  <a:pos x="31" y="6"/>
                </a:cxn>
                <a:cxn ang="0">
                  <a:pos x="31" y="12"/>
                </a:cxn>
                <a:cxn ang="0">
                  <a:pos x="6" y="12"/>
                </a:cxn>
                <a:cxn ang="0">
                  <a:pos x="0" y="12"/>
                </a:cxn>
              </a:cxnLst>
              <a:rect l="0" t="0" r="r" b="b"/>
              <a:pathLst>
                <a:path w="31" h="12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6"/>
                  </a:lnTo>
                  <a:lnTo>
                    <a:pt x="31" y="12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635"/>
            <p:cNvSpPr>
              <a:spLocks/>
            </p:cNvSpPr>
            <p:nvPr/>
          </p:nvSpPr>
          <p:spPr bwMode="auto">
            <a:xfrm rot="5400000">
              <a:off x="2179" y="1649"/>
              <a:ext cx="58" cy="24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28" y="12"/>
                </a:cxn>
              </a:cxnLst>
              <a:rect l="0" t="0" r="r" b="b"/>
              <a:pathLst>
                <a:path w="28" h="14">
                  <a:moveTo>
                    <a:pt x="28" y="12"/>
                  </a:moveTo>
                  <a:lnTo>
                    <a:pt x="0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636"/>
            <p:cNvSpPr>
              <a:spLocks/>
            </p:cNvSpPr>
            <p:nvPr/>
          </p:nvSpPr>
          <p:spPr bwMode="auto">
            <a:xfrm rot="5400000">
              <a:off x="3778" y="1633"/>
              <a:ext cx="9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637"/>
            <p:cNvSpPr>
              <a:spLocks/>
            </p:cNvSpPr>
            <p:nvPr/>
          </p:nvSpPr>
          <p:spPr bwMode="auto">
            <a:xfrm rot="5400000">
              <a:off x="3857" y="1587"/>
              <a:ext cx="42" cy="132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12" y="10"/>
                </a:cxn>
                <a:cxn ang="0">
                  <a:pos x="20" y="20"/>
                </a:cxn>
                <a:cxn ang="0">
                  <a:pos x="8" y="28"/>
                </a:cxn>
                <a:cxn ang="0">
                  <a:pos x="14" y="38"/>
                </a:cxn>
                <a:cxn ang="0">
                  <a:pos x="20" y="46"/>
                </a:cxn>
                <a:cxn ang="0">
                  <a:pos x="8" y="53"/>
                </a:cxn>
                <a:cxn ang="0">
                  <a:pos x="0" y="61"/>
                </a:cxn>
                <a:cxn ang="0">
                  <a:pos x="0" y="53"/>
                </a:cxn>
              </a:cxnLst>
              <a:rect l="0" t="0" r="r" b="b"/>
              <a:pathLst>
                <a:path w="20" h="61">
                  <a:moveTo>
                    <a:pt x="0" y="5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12" y="10"/>
                  </a:lnTo>
                  <a:lnTo>
                    <a:pt x="20" y="20"/>
                  </a:lnTo>
                  <a:lnTo>
                    <a:pt x="8" y="28"/>
                  </a:lnTo>
                  <a:lnTo>
                    <a:pt x="14" y="38"/>
                  </a:lnTo>
                  <a:lnTo>
                    <a:pt x="20" y="46"/>
                  </a:lnTo>
                  <a:lnTo>
                    <a:pt x="8" y="53"/>
                  </a:lnTo>
                  <a:lnTo>
                    <a:pt x="0" y="61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638"/>
            <p:cNvSpPr>
              <a:spLocks/>
            </p:cNvSpPr>
            <p:nvPr/>
          </p:nvSpPr>
          <p:spPr bwMode="auto">
            <a:xfrm rot="5400000">
              <a:off x="2175" y="1587"/>
              <a:ext cx="66" cy="24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0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2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0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639"/>
            <p:cNvSpPr>
              <a:spLocks/>
            </p:cNvSpPr>
            <p:nvPr/>
          </p:nvSpPr>
          <p:spPr bwMode="auto">
            <a:xfrm rot="5400000">
              <a:off x="2249" y="1628"/>
              <a:ext cx="0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640"/>
            <p:cNvSpPr>
              <a:spLocks/>
            </p:cNvSpPr>
            <p:nvPr/>
          </p:nvSpPr>
          <p:spPr bwMode="auto">
            <a:xfrm rot="5400000">
              <a:off x="3800" y="1495"/>
              <a:ext cx="66" cy="20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0" y="83"/>
                </a:cxn>
                <a:cxn ang="0">
                  <a:pos x="0" y="63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30" y="4"/>
                </a:cxn>
                <a:cxn ang="0">
                  <a:pos x="30" y="63"/>
                </a:cxn>
                <a:cxn ang="0">
                  <a:pos x="24" y="63"/>
                </a:cxn>
                <a:cxn ang="0">
                  <a:pos x="30" y="71"/>
                </a:cxn>
                <a:cxn ang="0">
                  <a:pos x="30" y="73"/>
                </a:cxn>
                <a:cxn ang="0">
                  <a:pos x="2" y="83"/>
                </a:cxn>
                <a:cxn ang="0">
                  <a:pos x="8" y="91"/>
                </a:cxn>
                <a:cxn ang="0">
                  <a:pos x="0" y="95"/>
                </a:cxn>
                <a:cxn ang="0">
                  <a:pos x="0" y="91"/>
                </a:cxn>
              </a:cxnLst>
              <a:rect l="0" t="0" r="r" b="b"/>
              <a:pathLst>
                <a:path w="30" h="95">
                  <a:moveTo>
                    <a:pt x="0" y="91"/>
                  </a:moveTo>
                  <a:lnTo>
                    <a:pt x="0" y="83"/>
                  </a:lnTo>
                  <a:lnTo>
                    <a:pt x="0" y="63"/>
                  </a:lnTo>
                  <a:lnTo>
                    <a:pt x="0" y="4"/>
                  </a:lnTo>
                  <a:lnTo>
                    <a:pt x="0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63"/>
                  </a:lnTo>
                  <a:lnTo>
                    <a:pt x="24" y="63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2" y="83"/>
                  </a:lnTo>
                  <a:lnTo>
                    <a:pt x="8" y="91"/>
                  </a:lnTo>
                  <a:lnTo>
                    <a:pt x="0" y="95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641"/>
            <p:cNvSpPr>
              <a:spLocks/>
            </p:cNvSpPr>
            <p:nvPr/>
          </p:nvSpPr>
          <p:spPr bwMode="auto">
            <a:xfrm rot="5400000">
              <a:off x="2196" y="1542"/>
              <a:ext cx="24" cy="24"/>
            </a:xfrm>
            <a:custGeom>
              <a:avLst/>
              <a:gdLst/>
              <a:ahLst/>
              <a:cxnLst>
                <a:cxn ang="0">
                  <a:pos x="12" y="12"/>
                </a:cxn>
                <a:cxn ang="0">
                  <a:pos x="8" y="10"/>
                </a:cxn>
                <a:cxn ang="0">
                  <a:pos x="0" y="4"/>
                </a:cxn>
                <a:cxn ang="0">
                  <a:pos x="12" y="0"/>
                </a:cxn>
                <a:cxn ang="0">
                  <a:pos x="12" y="4"/>
                </a:cxn>
                <a:cxn ang="0">
                  <a:pos x="12" y="10"/>
                </a:cxn>
                <a:cxn ang="0">
                  <a:pos x="12" y="12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8" y="10"/>
                  </a:lnTo>
                  <a:lnTo>
                    <a:pt x="0" y="4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642"/>
            <p:cNvSpPr>
              <a:spLocks/>
            </p:cNvSpPr>
            <p:nvPr/>
          </p:nvSpPr>
          <p:spPr bwMode="auto">
            <a:xfrm rot="5400000">
              <a:off x="3792" y="1421"/>
              <a:ext cx="66" cy="223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0" y="12"/>
                </a:cxn>
                <a:cxn ang="0">
                  <a:pos x="0" y="4"/>
                </a:cxn>
                <a:cxn ang="0">
                  <a:pos x="32" y="0"/>
                </a:cxn>
                <a:cxn ang="0">
                  <a:pos x="32" y="4"/>
                </a:cxn>
                <a:cxn ang="0">
                  <a:pos x="32" y="12"/>
                </a:cxn>
                <a:cxn ang="0">
                  <a:pos x="32" y="95"/>
                </a:cxn>
                <a:cxn ang="0">
                  <a:pos x="16" y="99"/>
                </a:cxn>
                <a:cxn ang="0">
                  <a:pos x="0" y="103"/>
                </a:cxn>
                <a:cxn ang="0">
                  <a:pos x="0" y="99"/>
                </a:cxn>
              </a:cxnLst>
              <a:rect l="0" t="0" r="r" b="b"/>
              <a:pathLst>
                <a:path w="32" h="103">
                  <a:moveTo>
                    <a:pt x="0" y="99"/>
                  </a:moveTo>
                  <a:lnTo>
                    <a:pt x="0" y="12"/>
                  </a:lnTo>
                  <a:lnTo>
                    <a:pt x="0" y="4"/>
                  </a:lnTo>
                  <a:lnTo>
                    <a:pt x="32" y="0"/>
                  </a:lnTo>
                  <a:lnTo>
                    <a:pt x="32" y="4"/>
                  </a:lnTo>
                  <a:lnTo>
                    <a:pt x="32" y="12"/>
                  </a:lnTo>
                  <a:lnTo>
                    <a:pt x="32" y="95"/>
                  </a:lnTo>
                  <a:lnTo>
                    <a:pt x="16" y="99"/>
                  </a:lnTo>
                  <a:lnTo>
                    <a:pt x="0" y="103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643"/>
            <p:cNvSpPr>
              <a:spLocks/>
            </p:cNvSpPr>
            <p:nvPr/>
          </p:nvSpPr>
          <p:spPr bwMode="auto">
            <a:xfrm rot="5400000">
              <a:off x="3099" y="1439"/>
              <a:ext cx="8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644"/>
            <p:cNvSpPr>
              <a:spLocks/>
            </p:cNvSpPr>
            <p:nvPr/>
          </p:nvSpPr>
          <p:spPr bwMode="auto">
            <a:xfrm rot="5400000">
              <a:off x="3771" y="1336"/>
              <a:ext cx="65" cy="264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0" y="103"/>
                </a:cxn>
                <a:cxn ang="0">
                  <a:pos x="0" y="36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26" y="18"/>
                </a:cxn>
                <a:cxn ang="0">
                  <a:pos x="28" y="8"/>
                </a:cxn>
                <a:cxn ang="0">
                  <a:pos x="29" y="0"/>
                </a:cxn>
                <a:cxn ang="0">
                  <a:pos x="29" y="8"/>
                </a:cxn>
                <a:cxn ang="0">
                  <a:pos x="29" y="36"/>
                </a:cxn>
                <a:cxn ang="0">
                  <a:pos x="29" y="99"/>
                </a:cxn>
                <a:cxn ang="0">
                  <a:pos x="16" y="103"/>
                </a:cxn>
                <a:cxn ang="0">
                  <a:pos x="18" y="113"/>
                </a:cxn>
                <a:cxn ang="0">
                  <a:pos x="18" y="121"/>
                </a:cxn>
                <a:cxn ang="0">
                  <a:pos x="0" y="125"/>
                </a:cxn>
                <a:cxn ang="0">
                  <a:pos x="0" y="121"/>
                </a:cxn>
              </a:cxnLst>
              <a:rect l="0" t="0" r="r" b="b"/>
              <a:pathLst>
                <a:path w="29" h="125">
                  <a:moveTo>
                    <a:pt x="0" y="121"/>
                  </a:moveTo>
                  <a:lnTo>
                    <a:pt x="0" y="103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26" y="18"/>
                  </a:lnTo>
                  <a:lnTo>
                    <a:pt x="28" y="8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36"/>
                  </a:lnTo>
                  <a:lnTo>
                    <a:pt x="29" y="99"/>
                  </a:lnTo>
                  <a:lnTo>
                    <a:pt x="16" y="103"/>
                  </a:lnTo>
                  <a:lnTo>
                    <a:pt x="18" y="113"/>
                  </a:lnTo>
                  <a:lnTo>
                    <a:pt x="18" y="121"/>
                  </a:lnTo>
                  <a:lnTo>
                    <a:pt x="0" y="125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645"/>
            <p:cNvSpPr>
              <a:spLocks/>
            </p:cNvSpPr>
            <p:nvPr/>
          </p:nvSpPr>
          <p:spPr bwMode="auto">
            <a:xfrm rot="5400000">
              <a:off x="3202" y="1261"/>
              <a:ext cx="58" cy="289"/>
            </a:xfrm>
            <a:custGeom>
              <a:avLst/>
              <a:gdLst/>
              <a:ahLst/>
              <a:cxnLst>
                <a:cxn ang="0">
                  <a:pos x="30" y="129"/>
                </a:cxn>
                <a:cxn ang="0">
                  <a:pos x="0" y="137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8" y="18"/>
                </a:cxn>
                <a:cxn ang="0">
                  <a:pos x="6" y="24"/>
                </a:cxn>
                <a:cxn ang="0">
                  <a:pos x="6" y="34"/>
                </a:cxn>
                <a:cxn ang="0">
                  <a:pos x="10" y="44"/>
                </a:cxn>
                <a:cxn ang="0">
                  <a:pos x="8" y="52"/>
                </a:cxn>
                <a:cxn ang="0">
                  <a:pos x="8" y="62"/>
                </a:cxn>
                <a:cxn ang="0">
                  <a:pos x="4" y="70"/>
                </a:cxn>
                <a:cxn ang="0">
                  <a:pos x="16" y="78"/>
                </a:cxn>
                <a:cxn ang="0">
                  <a:pos x="12" y="85"/>
                </a:cxn>
                <a:cxn ang="0">
                  <a:pos x="8" y="95"/>
                </a:cxn>
                <a:cxn ang="0">
                  <a:pos x="14" y="103"/>
                </a:cxn>
                <a:cxn ang="0">
                  <a:pos x="20" y="113"/>
                </a:cxn>
                <a:cxn ang="0">
                  <a:pos x="6" y="119"/>
                </a:cxn>
                <a:cxn ang="0">
                  <a:pos x="30" y="129"/>
                </a:cxn>
              </a:cxnLst>
              <a:rect l="0" t="0" r="r" b="b"/>
              <a:pathLst>
                <a:path w="30" h="137">
                  <a:moveTo>
                    <a:pt x="30" y="129"/>
                  </a:moveTo>
                  <a:lnTo>
                    <a:pt x="0" y="137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8" y="18"/>
                  </a:lnTo>
                  <a:lnTo>
                    <a:pt x="6" y="24"/>
                  </a:lnTo>
                  <a:lnTo>
                    <a:pt x="6" y="34"/>
                  </a:lnTo>
                  <a:lnTo>
                    <a:pt x="10" y="44"/>
                  </a:lnTo>
                  <a:lnTo>
                    <a:pt x="8" y="52"/>
                  </a:lnTo>
                  <a:lnTo>
                    <a:pt x="8" y="62"/>
                  </a:lnTo>
                  <a:lnTo>
                    <a:pt x="4" y="70"/>
                  </a:lnTo>
                  <a:lnTo>
                    <a:pt x="16" y="78"/>
                  </a:lnTo>
                  <a:lnTo>
                    <a:pt x="12" y="85"/>
                  </a:lnTo>
                  <a:lnTo>
                    <a:pt x="8" y="95"/>
                  </a:lnTo>
                  <a:lnTo>
                    <a:pt x="14" y="103"/>
                  </a:lnTo>
                  <a:lnTo>
                    <a:pt x="20" y="113"/>
                  </a:lnTo>
                  <a:lnTo>
                    <a:pt x="6" y="119"/>
                  </a:lnTo>
                  <a:lnTo>
                    <a:pt x="30" y="129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646"/>
            <p:cNvSpPr>
              <a:spLocks/>
            </p:cNvSpPr>
            <p:nvPr/>
          </p:nvSpPr>
          <p:spPr bwMode="auto">
            <a:xfrm rot="5400000">
              <a:off x="3404" y="1356"/>
              <a:ext cx="8" cy="50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4" y="13"/>
                </a:cxn>
                <a:cxn ang="0">
                  <a:pos x="0" y="21"/>
                </a:cxn>
                <a:cxn ang="0">
                  <a:pos x="0" y="13"/>
                </a:cxn>
              </a:cxnLst>
              <a:rect l="0" t="0" r="r" b="b"/>
              <a:pathLst>
                <a:path w="4" h="21">
                  <a:moveTo>
                    <a:pt x="0" y="13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3"/>
                  </a:lnTo>
                  <a:lnTo>
                    <a:pt x="0" y="2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647"/>
            <p:cNvSpPr>
              <a:spLocks/>
            </p:cNvSpPr>
            <p:nvPr/>
          </p:nvSpPr>
          <p:spPr bwMode="auto">
            <a:xfrm rot="5400000">
              <a:off x="3627" y="1191"/>
              <a:ext cx="58" cy="429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95"/>
                </a:cxn>
                <a:cxn ang="0">
                  <a:pos x="4" y="91"/>
                </a:cxn>
                <a:cxn ang="0">
                  <a:pos x="6" y="83"/>
                </a:cxn>
                <a:cxn ang="0">
                  <a:pos x="8" y="73"/>
                </a:cxn>
                <a:cxn ang="0">
                  <a:pos x="16" y="65"/>
                </a:cxn>
                <a:cxn ang="0">
                  <a:pos x="20" y="57"/>
                </a:cxn>
                <a:cxn ang="0">
                  <a:pos x="14" y="49"/>
                </a:cxn>
                <a:cxn ang="0">
                  <a:pos x="16" y="39"/>
                </a:cxn>
                <a:cxn ang="0">
                  <a:pos x="0" y="31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18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0" y="14"/>
                </a:cxn>
                <a:cxn ang="0">
                  <a:pos x="30" y="39"/>
                </a:cxn>
                <a:cxn ang="0">
                  <a:pos x="30" y="95"/>
                </a:cxn>
                <a:cxn ang="0">
                  <a:pos x="20" y="101"/>
                </a:cxn>
                <a:cxn ang="0">
                  <a:pos x="20" y="109"/>
                </a:cxn>
                <a:cxn ang="0">
                  <a:pos x="18" y="116"/>
                </a:cxn>
                <a:cxn ang="0">
                  <a:pos x="14" y="124"/>
                </a:cxn>
                <a:cxn ang="0">
                  <a:pos x="8" y="134"/>
                </a:cxn>
                <a:cxn ang="0">
                  <a:pos x="6" y="144"/>
                </a:cxn>
                <a:cxn ang="0">
                  <a:pos x="8" y="152"/>
                </a:cxn>
                <a:cxn ang="0">
                  <a:pos x="8" y="160"/>
                </a:cxn>
                <a:cxn ang="0">
                  <a:pos x="6" y="168"/>
                </a:cxn>
                <a:cxn ang="0">
                  <a:pos x="8" y="178"/>
                </a:cxn>
                <a:cxn ang="0">
                  <a:pos x="8" y="186"/>
                </a:cxn>
                <a:cxn ang="0">
                  <a:pos x="6" y="196"/>
                </a:cxn>
                <a:cxn ang="0">
                  <a:pos x="0" y="204"/>
                </a:cxn>
                <a:cxn ang="0">
                  <a:pos x="0" y="196"/>
                </a:cxn>
              </a:cxnLst>
              <a:rect l="0" t="0" r="r" b="b"/>
              <a:pathLst>
                <a:path w="30" h="204">
                  <a:moveTo>
                    <a:pt x="0" y="196"/>
                  </a:moveTo>
                  <a:lnTo>
                    <a:pt x="0" y="95"/>
                  </a:lnTo>
                  <a:lnTo>
                    <a:pt x="4" y="91"/>
                  </a:lnTo>
                  <a:lnTo>
                    <a:pt x="6" y="83"/>
                  </a:lnTo>
                  <a:lnTo>
                    <a:pt x="8" y="73"/>
                  </a:lnTo>
                  <a:lnTo>
                    <a:pt x="16" y="65"/>
                  </a:lnTo>
                  <a:lnTo>
                    <a:pt x="20" y="57"/>
                  </a:lnTo>
                  <a:lnTo>
                    <a:pt x="14" y="49"/>
                  </a:lnTo>
                  <a:lnTo>
                    <a:pt x="16" y="39"/>
                  </a:lnTo>
                  <a:lnTo>
                    <a:pt x="0" y="31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0" y="39"/>
                  </a:lnTo>
                  <a:lnTo>
                    <a:pt x="30" y="95"/>
                  </a:lnTo>
                  <a:lnTo>
                    <a:pt x="20" y="101"/>
                  </a:lnTo>
                  <a:lnTo>
                    <a:pt x="20" y="109"/>
                  </a:lnTo>
                  <a:lnTo>
                    <a:pt x="18" y="116"/>
                  </a:lnTo>
                  <a:lnTo>
                    <a:pt x="14" y="124"/>
                  </a:lnTo>
                  <a:lnTo>
                    <a:pt x="8" y="134"/>
                  </a:lnTo>
                  <a:lnTo>
                    <a:pt x="6" y="144"/>
                  </a:lnTo>
                  <a:lnTo>
                    <a:pt x="8" y="152"/>
                  </a:lnTo>
                  <a:lnTo>
                    <a:pt x="8" y="160"/>
                  </a:lnTo>
                  <a:lnTo>
                    <a:pt x="6" y="168"/>
                  </a:lnTo>
                  <a:lnTo>
                    <a:pt x="8" y="178"/>
                  </a:lnTo>
                  <a:lnTo>
                    <a:pt x="8" y="186"/>
                  </a:lnTo>
                  <a:lnTo>
                    <a:pt x="6" y="196"/>
                  </a:lnTo>
                  <a:lnTo>
                    <a:pt x="0" y="20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648"/>
            <p:cNvSpPr>
              <a:spLocks/>
            </p:cNvSpPr>
            <p:nvPr/>
          </p:nvSpPr>
          <p:spPr bwMode="auto">
            <a:xfrm rot="5400000">
              <a:off x="3354" y="1068"/>
              <a:ext cx="33" cy="585"/>
            </a:xfrm>
            <a:custGeom>
              <a:avLst/>
              <a:gdLst/>
              <a:ahLst/>
              <a:cxnLst>
                <a:cxn ang="0">
                  <a:pos x="0" y="273"/>
                </a:cxn>
                <a:cxn ang="0">
                  <a:pos x="0" y="214"/>
                </a:cxn>
                <a:cxn ang="0">
                  <a:pos x="4" y="212"/>
                </a:cxn>
                <a:cxn ang="0">
                  <a:pos x="0" y="208"/>
                </a:cxn>
                <a:cxn ang="0">
                  <a:pos x="0" y="194"/>
                </a:cxn>
                <a:cxn ang="0">
                  <a:pos x="2" y="186"/>
                </a:cxn>
                <a:cxn ang="0">
                  <a:pos x="4" y="178"/>
                </a:cxn>
                <a:cxn ang="0">
                  <a:pos x="0" y="170"/>
                </a:cxn>
                <a:cxn ang="0">
                  <a:pos x="0" y="134"/>
                </a:cxn>
                <a:cxn ang="0">
                  <a:pos x="0" y="109"/>
                </a:cxn>
                <a:cxn ang="0">
                  <a:pos x="0" y="21"/>
                </a:cxn>
                <a:cxn ang="0">
                  <a:pos x="4" y="14"/>
                </a:cxn>
                <a:cxn ang="0">
                  <a:pos x="8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109"/>
                </a:cxn>
                <a:cxn ang="0">
                  <a:pos x="14" y="109"/>
                </a:cxn>
                <a:cxn ang="0">
                  <a:pos x="16" y="111"/>
                </a:cxn>
                <a:cxn ang="0">
                  <a:pos x="16" y="132"/>
                </a:cxn>
                <a:cxn ang="0">
                  <a:pos x="14" y="134"/>
                </a:cxn>
                <a:cxn ang="0">
                  <a:pos x="16" y="134"/>
                </a:cxn>
                <a:cxn ang="0">
                  <a:pos x="16" y="178"/>
                </a:cxn>
                <a:cxn ang="0">
                  <a:pos x="16" y="212"/>
                </a:cxn>
                <a:cxn ang="0">
                  <a:pos x="16" y="271"/>
                </a:cxn>
                <a:cxn ang="0">
                  <a:pos x="12" y="273"/>
                </a:cxn>
                <a:cxn ang="0">
                  <a:pos x="0" y="273"/>
                </a:cxn>
              </a:cxnLst>
              <a:rect l="0" t="0" r="r" b="b"/>
              <a:pathLst>
                <a:path w="16" h="273">
                  <a:moveTo>
                    <a:pt x="0" y="273"/>
                  </a:moveTo>
                  <a:lnTo>
                    <a:pt x="0" y="214"/>
                  </a:lnTo>
                  <a:lnTo>
                    <a:pt x="4" y="212"/>
                  </a:lnTo>
                  <a:lnTo>
                    <a:pt x="0" y="208"/>
                  </a:lnTo>
                  <a:lnTo>
                    <a:pt x="0" y="194"/>
                  </a:lnTo>
                  <a:lnTo>
                    <a:pt x="2" y="186"/>
                  </a:lnTo>
                  <a:lnTo>
                    <a:pt x="4" y="178"/>
                  </a:lnTo>
                  <a:lnTo>
                    <a:pt x="0" y="170"/>
                  </a:lnTo>
                  <a:lnTo>
                    <a:pt x="0" y="134"/>
                  </a:lnTo>
                  <a:lnTo>
                    <a:pt x="0" y="109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8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09"/>
                  </a:lnTo>
                  <a:lnTo>
                    <a:pt x="14" y="109"/>
                  </a:lnTo>
                  <a:lnTo>
                    <a:pt x="16" y="111"/>
                  </a:lnTo>
                  <a:lnTo>
                    <a:pt x="16" y="132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6" y="178"/>
                  </a:lnTo>
                  <a:lnTo>
                    <a:pt x="16" y="212"/>
                  </a:lnTo>
                  <a:lnTo>
                    <a:pt x="16" y="271"/>
                  </a:lnTo>
                  <a:lnTo>
                    <a:pt x="12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649"/>
            <p:cNvSpPr>
              <a:spLocks/>
            </p:cNvSpPr>
            <p:nvPr/>
          </p:nvSpPr>
          <p:spPr bwMode="auto">
            <a:xfrm rot="5400000">
              <a:off x="3799" y="1340"/>
              <a:ext cx="33" cy="42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0" y="21"/>
                </a:cxn>
                <a:cxn ang="0">
                  <a:pos x="0" y="9"/>
                </a:cxn>
                <a:cxn ang="0">
                  <a:pos x="0" y="5"/>
                </a:cxn>
                <a:cxn ang="0">
                  <a:pos x="12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9"/>
                </a:cxn>
                <a:cxn ang="0">
                  <a:pos x="16" y="19"/>
                </a:cxn>
              </a:cxnLst>
              <a:rect l="0" t="0" r="r" b="b"/>
              <a:pathLst>
                <a:path w="16" h="21">
                  <a:moveTo>
                    <a:pt x="16" y="19"/>
                  </a:moveTo>
                  <a:lnTo>
                    <a:pt x="0" y="21"/>
                  </a:lnTo>
                  <a:lnTo>
                    <a:pt x="0" y="9"/>
                  </a:lnTo>
                  <a:lnTo>
                    <a:pt x="0" y="5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650"/>
            <p:cNvSpPr>
              <a:spLocks/>
            </p:cNvSpPr>
            <p:nvPr/>
          </p:nvSpPr>
          <p:spPr bwMode="auto">
            <a:xfrm rot="5400000">
              <a:off x="3123" y="1266"/>
              <a:ext cx="33" cy="124"/>
            </a:xfrm>
            <a:custGeom>
              <a:avLst/>
              <a:gdLst/>
              <a:ahLst/>
              <a:cxnLst>
                <a:cxn ang="0">
                  <a:pos x="16" y="59"/>
                </a:cxn>
                <a:cxn ang="0">
                  <a:pos x="14" y="59"/>
                </a:cxn>
                <a:cxn ang="0">
                  <a:pos x="2" y="49"/>
                </a:cxn>
                <a:cxn ang="0">
                  <a:pos x="4" y="39"/>
                </a:cxn>
                <a:cxn ang="0">
                  <a:pos x="0" y="39"/>
                </a:cxn>
                <a:cxn ang="0">
                  <a:pos x="0" y="5"/>
                </a:cxn>
                <a:cxn ang="0">
                  <a:pos x="16" y="0"/>
                </a:cxn>
                <a:cxn ang="0">
                  <a:pos x="16" y="5"/>
                </a:cxn>
                <a:cxn ang="0">
                  <a:pos x="16" y="59"/>
                </a:cxn>
              </a:cxnLst>
              <a:rect l="0" t="0" r="r" b="b"/>
              <a:pathLst>
                <a:path w="16" h="59">
                  <a:moveTo>
                    <a:pt x="16" y="59"/>
                  </a:moveTo>
                  <a:lnTo>
                    <a:pt x="14" y="59"/>
                  </a:lnTo>
                  <a:lnTo>
                    <a:pt x="2" y="49"/>
                  </a:lnTo>
                  <a:lnTo>
                    <a:pt x="4" y="39"/>
                  </a:lnTo>
                  <a:lnTo>
                    <a:pt x="0" y="39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16" y="59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651"/>
            <p:cNvSpPr>
              <a:spLocks/>
            </p:cNvSpPr>
            <p:nvPr/>
          </p:nvSpPr>
          <p:spPr bwMode="auto">
            <a:xfrm rot="5400000">
              <a:off x="3222" y="1323"/>
              <a:ext cx="17" cy="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0" y="10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8" y="14"/>
                </a:cxn>
              </a:cxnLst>
              <a:rect l="0" t="0" r="r" b="b"/>
              <a:pathLst>
                <a:path w="8" h="14">
                  <a:moveTo>
                    <a:pt x="8" y="14"/>
                  </a:moveTo>
                  <a:lnTo>
                    <a:pt x="0" y="10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652"/>
            <p:cNvSpPr>
              <a:spLocks/>
            </p:cNvSpPr>
            <p:nvPr/>
          </p:nvSpPr>
          <p:spPr bwMode="auto">
            <a:xfrm rot="5400000">
              <a:off x="3449" y="1171"/>
              <a:ext cx="33" cy="313"/>
            </a:xfrm>
            <a:custGeom>
              <a:avLst/>
              <a:gdLst/>
              <a:ahLst/>
              <a:cxnLst>
                <a:cxn ang="0">
                  <a:pos x="16" y="149"/>
                </a:cxn>
                <a:cxn ang="0">
                  <a:pos x="14" y="147"/>
                </a:cxn>
                <a:cxn ang="0">
                  <a:pos x="14" y="137"/>
                </a:cxn>
                <a:cxn ang="0">
                  <a:pos x="12" y="131"/>
                </a:cxn>
                <a:cxn ang="0">
                  <a:pos x="4" y="121"/>
                </a:cxn>
                <a:cxn ang="0">
                  <a:pos x="0" y="119"/>
                </a:cxn>
                <a:cxn ang="0">
                  <a:pos x="0" y="26"/>
                </a:cxn>
                <a:cxn ang="0">
                  <a:pos x="4" y="18"/>
                </a:cxn>
                <a:cxn ang="0">
                  <a:pos x="12" y="8"/>
                </a:cxn>
                <a:cxn ang="0">
                  <a:pos x="16" y="0"/>
                </a:cxn>
                <a:cxn ang="0">
                  <a:pos x="16" y="121"/>
                </a:cxn>
                <a:cxn ang="0">
                  <a:pos x="16" y="147"/>
                </a:cxn>
                <a:cxn ang="0">
                  <a:pos x="16" y="149"/>
                </a:cxn>
              </a:cxnLst>
              <a:rect l="0" t="0" r="r" b="b"/>
              <a:pathLst>
                <a:path w="16" h="149">
                  <a:moveTo>
                    <a:pt x="16" y="149"/>
                  </a:moveTo>
                  <a:lnTo>
                    <a:pt x="14" y="147"/>
                  </a:lnTo>
                  <a:lnTo>
                    <a:pt x="14" y="137"/>
                  </a:lnTo>
                  <a:lnTo>
                    <a:pt x="12" y="131"/>
                  </a:lnTo>
                  <a:lnTo>
                    <a:pt x="4" y="121"/>
                  </a:lnTo>
                  <a:lnTo>
                    <a:pt x="0" y="11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12" y="8"/>
                  </a:lnTo>
                  <a:lnTo>
                    <a:pt x="16" y="0"/>
                  </a:lnTo>
                  <a:lnTo>
                    <a:pt x="16" y="121"/>
                  </a:lnTo>
                  <a:lnTo>
                    <a:pt x="16" y="147"/>
                  </a:lnTo>
                  <a:lnTo>
                    <a:pt x="16" y="149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653"/>
            <p:cNvSpPr>
              <a:spLocks/>
            </p:cNvSpPr>
            <p:nvPr/>
          </p:nvSpPr>
          <p:spPr bwMode="auto">
            <a:xfrm rot="5400000">
              <a:off x="3783" y="1299"/>
              <a:ext cx="33" cy="5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2"/>
                </a:cxn>
                <a:cxn ang="0">
                  <a:pos x="10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6" y="12"/>
                </a:cxn>
                <a:cxn ang="0">
                  <a:pos x="16" y="16"/>
                </a:cxn>
                <a:cxn ang="0">
                  <a:pos x="8" y="22"/>
                </a:cxn>
                <a:cxn ang="0">
                  <a:pos x="0" y="28"/>
                </a:cxn>
                <a:cxn ang="0">
                  <a:pos x="0" y="22"/>
                </a:cxn>
              </a:cxnLst>
              <a:rect l="0" t="0" r="r" b="b"/>
              <a:pathLst>
                <a:path w="16" h="28">
                  <a:moveTo>
                    <a:pt x="0" y="22"/>
                  </a:moveTo>
                  <a:lnTo>
                    <a:pt x="0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8" y="22"/>
                  </a:lnTo>
                  <a:lnTo>
                    <a:pt x="0" y="2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654"/>
            <p:cNvSpPr>
              <a:spLocks/>
            </p:cNvSpPr>
            <p:nvPr/>
          </p:nvSpPr>
          <p:spPr bwMode="auto">
            <a:xfrm rot="5400000">
              <a:off x="3152" y="1253"/>
              <a:ext cx="33" cy="83"/>
            </a:xfrm>
            <a:custGeom>
              <a:avLst/>
              <a:gdLst/>
              <a:ahLst/>
              <a:cxnLst>
                <a:cxn ang="0">
                  <a:pos x="13" y="37"/>
                </a:cxn>
                <a:cxn ang="0">
                  <a:pos x="5" y="31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3" y="3"/>
                </a:cxn>
                <a:cxn ang="0">
                  <a:pos x="13" y="31"/>
                </a:cxn>
                <a:cxn ang="0">
                  <a:pos x="13" y="37"/>
                </a:cxn>
              </a:cxnLst>
              <a:rect l="0" t="0" r="r" b="b"/>
              <a:pathLst>
                <a:path w="13" h="37">
                  <a:moveTo>
                    <a:pt x="13" y="37"/>
                  </a:moveTo>
                  <a:lnTo>
                    <a:pt x="5" y="31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3" y="3"/>
                  </a:lnTo>
                  <a:lnTo>
                    <a:pt x="13" y="31"/>
                  </a:lnTo>
                  <a:lnTo>
                    <a:pt x="13" y="37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55"/>
            <p:cNvSpPr>
              <a:spLocks/>
            </p:cNvSpPr>
            <p:nvPr/>
          </p:nvSpPr>
          <p:spPr bwMode="auto">
            <a:xfrm rot="5400000">
              <a:off x="3428" y="1184"/>
              <a:ext cx="33" cy="222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4"/>
                </a:cxn>
                <a:cxn ang="0">
                  <a:pos x="7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93"/>
                </a:cxn>
                <a:cxn ang="0">
                  <a:pos x="9" y="95"/>
                </a:cxn>
                <a:cxn ang="0">
                  <a:pos x="2" y="105"/>
                </a:cxn>
                <a:cxn ang="0">
                  <a:pos x="0" y="107"/>
                </a:cxn>
                <a:cxn ang="0">
                  <a:pos x="0" y="105"/>
                </a:cxn>
              </a:cxnLst>
              <a:rect l="0" t="0" r="r" b="b"/>
              <a:pathLst>
                <a:path w="13" h="107">
                  <a:moveTo>
                    <a:pt x="0" y="105"/>
                  </a:moveTo>
                  <a:lnTo>
                    <a:pt x="0" y="4"/>
                  </a:lnTo>
                  <a:lnTo>
                    <a:pt x="7" y="2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93"/>
                  </a:lnTo>
                  <a:lnTo>
                    <a:pt x="9" y="95"/>
                  </a:lnTo>
                  <a:lnTo>
                    <a:pt x="2" y="105"/>
                  </a:lnTo>
                  <a:lnTo>
                    <a:pt x="0" y="107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656"/>
            <p:cNvSpPr>
              <a:spLocks/>
            </p:cNvSpPr>
            <p:nvPr/>
          </p:nvSpPr>
          <p:spPr bwMode="auto">
            <a:xfrm rot="5400000">
              <a:off x="3758" y="1266"/>
              <a:ext cx="33" cy="58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3" y="16"/>
                </a:cxn>
                <a:cxn ang="0">
                  <a:pos x="7" y="20"/>
                </a:cxn>
                <a:cxn ang="0">
                  <a:pos x="0" y="26"/>
                </a:cxn>
                <a:cxn ang="0">
                  <a:pos x="0" y="20"/>
                </a:cxn>
              </a:cxnLst>
              <a:rect l="0" t="0" r="r" b="b"/>
              <a:pathLst>
                <a:path w="13" h="26">
                  <a:moveTo>
                    <a:pt x="0" y="20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16"/>
                  </a:lnTo>
                  <a:lnTo>
                    <a:pt x="7" y="20"/>
                  </a:lnTo>
                  <a:lnTo>
                    <a:pt x="0" y="2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657"/>
            <p:cNvSpPr>
              <a:spLocks/>
            </p:cNvSpPr>
            <p:nvPr/>
          </p:nvSpPr>
          <p:spPr bwMode="auto">
            <a:xfrm rot="5400000">
              <a:off x="3172" y="1233"/>
              <a:ext cx="17" cy="74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6" y="29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8" y="8"/>
                </a:cxn>
                <a:cxn ang="0">
                  <a:pos x="8" y="29"/>
                </a:cxn>
                <a:cxn ang="0">
                  <a:pos x="8" y="31"/>
                </a:cxn>
              </a:cxnLst>
              <a:rect l="0" t="0" r="r" b="b"/>
              <a:pathLst>
                <a:path w="8" h="31">
                  <a:moveTo>
                    <a:pt x="8" y="31"/>
                  </a:moveTo>
                  <a:lnTo>
                    <a:pt x="6" y="29"/>
                  </a:lnTo>
                  <a:lnTo>
                    <a:pt x="0" y="21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8"/>
                  </a:lnTo>
                  <a:lnTo>
                    <a:pt x="8" y="29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658"/>
            <p:cNvSpPr>
              <a:spLocks/>
            </p:cNvSpPr>
            <p:nvPr/>
          </p:nvSpPr>
          <p:spPr bwMode="auto">
            <a:xfrm rot="5400000">
              <a:off x="3428" y="1142"/>
              <a:ext cx="17" cy="255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0" y="107"/>
                </a:cxn>
                <a:cxn ang="0">
                  <a:pos x="0" y="97"/>
                </a:cxn>
                <a:cxn ang="0">
                  <a:pos x="4" y="89"/>
                </a:cxn>
                <a:cxn ang="0">
                  <a:pos x="0" y="79"/>
                </a:cxn>
                <a:cxn ang="0">
                  <a:pos x="0" y="72"/>
                </a:cxn>
                <a:cxn ang="0">
                  <a:pos x="0" y="64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8" y="107"/>
                </a:cxn>
                <a:cxn ang="0">
                  <a:pos x="8" y="109"/>
                </a:cxn>
                <a:cxn ang="0">
                  <a:pos x="4" y="113"/>
                </a:cxn>
                <a:cxn ang="0">
                  <a:pos x="0" y="119"/>
                </a:cxn>
                <a:cxn ang="0">
                  <a:pos x="0" y="113"/>
                </a:cxn>
              </a:cxnLst>
              <a:rect l="0" t="0" r="r" b="b"/>
              <a:pathLst>
                <a:path w="8" h="119">
                  <a:moveTo>
                    <a:pt x="0" y="113"/>
                  </a:moveTo>
                  <a:lnTo>
                    <a:pt x="0" y="107"/>
                  </a:lnTo>
                  <a:lnTo>
                    <a:pt x="0" y="97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6"/>
                  </a:lnTo>
                  <a:lnTo>
                    <a:pt x="8" y="107"/>
                  </a:lnTo>
                  <a:lnTo>
                    <a:pt x="8" y="109"/>
                  </a:lnTo>
                  <a:lnTo>
                    <a:pt x="4" y="113"/>
                  </a:lnTo>
                  <a:lnTo>
                    <a:pt x="0" y="119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659"/>
            <p:cNvSpPr>
              <a:spLocks/>
            </p:cNvSpPr>
            <p:nvPr/>
          </p:nvSpPr>
          <p:spPr bwMode="auto">
            <a:xfrm rot="5400000">
              <a:off x="3754" y="1245"/>
              <a:ext cx="17" cy="49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0" y="22"/>
                </a:cxn>
                <a:cxn ang="0">
                  <a:pos x="0" y="16"/>
                </a:cxn>
              </a:cxnLst>
              <a:rect l="0" t="0" r="r" b="b"/>
              <a:pathLst>
                <a:path w="8" h="22">
                  <a:moveTo>
                    <a:pt x="0" y="16"/>
                  </a:moveTo>
                  <a:lnTo>
                    <a:pt x="0" y="10"/>
                  </a:lnTo>
                  <a:lnTo>
                    <a:pt x="2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660"/>
            <p:cNvSpPr>
              <a:spLocks/>
            </p:cNvSpPr>
            <p:nvPr/>
          </p:nvSpPr>
          <p:spPr bwMode="auto">
            <a:xfrm rot="5400000">
              <a:off x="3206" y="1208"/>
              <a:ext cx="16" cy="90"/>
            </a:xfrm>
            <a:custGeom>
              <a:avLst/>
              <a:gdLst/>
              <a:ahLst/>
              <a:cxnLst>
                <a:cxn ang="0">
                  <a:pos x="8" y="41"/>
                </a:cxn>
                <a:cxn ang="0">
                  <a:pos x="6" y="41"/>
                </a:cxn>
                <a:cxn ang="0">
                  <a:pos x="4" y="31"/>
                </a:cxn>
                <a:cxn ang="0">
                  <a:pos x="0" y="2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4" y="16"/>
                </a:cxn>
                <a:cxn ang="0">
                  <a:pos x="8" y="20"/>
                </a:cxn>
                <a:cxn ang="0">
                  <a:pos x="8" y="41"/>
                </a:cxn>
              </a:cxnLst>
              <a:rect l="0" t="0" r="r" b="b"/>
              <a:pathLst>
                <a:path w="8" h="41">
                  <a:moveTo>
                    <a:pt x="8" y="41"/>
                  </a:moveTo>
                  <a:lnTo>
                    <a:pt x="6" y="41"/>
                  </a:lnTo>
                  <a:lnTo>
                    <a:pt x="4" y="31"/>
                  </a:lnTo>
                  <a:lnTo>
                    <a:pt x="0" y="2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8" y="41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661"/>
            <p:cNvSpPr>
              <a:spLocks/>
            </p:cNvSpPr>
            <p:nvPr/>
          </p:nvSpPr>
          <p:spPr bwMode="auto">
            <a:xfrm rot="5400000">
              <a:off x="3310" y="1203"/>
              <a:ext cx="16" cy="99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2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2"/>
                </a:cxn>
                <a:cxn ang="0">
                  <a:pos x="6" y="26"/>
                </a:cxn>
                <a:cxn ang="0">
                  <a:pos x="2" y="36"/>
                </a:cxn>
                <a:cxn ang="0">
                  <a:pos x="0" y="44"/>
                </a:cxn>
                <a:cxn ang="0">
                  <a:pos x="0" y="36"/>
                </a:cxn>
              </a:cxnLst>
              <a:rect l="0" t="0" r="r" b="b"/>
              <a:pathLst>
                <a:path w="8" h="44">
                  <a:moveTo>
                    <a:pt x="0" y="36"/>
                  </a:moveTo>
                  <a:lnTo>
                    <a:pt x="0" y="22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2" y="36"/>
                  </a:lnTo>
                  <a:lnTo>
                    <a:pt x="0" y="4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662"/>
            <p:cNvSpPr>
              <a:spLocks/>
            </p:cNvSpPr>
            <p:nvPr/>
          </p:nvSpPr>
          <p:spPr bwMode="auto">
            <a:xfrm rot="5400000">
              <a:off x="3515" y="1187"/>
              <a:ext cx="16" cy="132"/>
            </a:xfrm>
            <a:custGeom>
              <a:avLst/>
              <a:gdLst/>
              <a:ahLst/>
              <a:cxnLst>
                <a:cxn ang="0">
                  <a:pos x="8" y="62"/>
                </a:cxn>
                <a:cxn ang="0">
                  <a:pos x="6" y="54"/>
                </a:cxn>
                <a:cxn ang="0">
                  <a:pos x="8" y="46"/>
                </a:cxn>
                <a:cxn ang="0">
                  <a:pos x="8" y="36"/>
                </a:cxn>
                <a:cxn ang="0">
                  <a:pos x="6" y="28"/>
                </a:cxn>
                <a:cxn ang="0">
                  <a:pos x="4" y="20"/>
                </a:cxn>
                <a:cxn ang="0">
                  <a:pos x="0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" y="8"/>
                </a:cxn>
                <a:cxn ang="0">
                  <a:pos x="8" y="54"/>
                </a:cxn>
                <a:cxn ang="0">
                  <a:pos x="8" y="62"/>
                </a:cxn>
              </a:cxnLst>
              <a:rect l="0" t="0" r="r" b="b"/>
              <a:pathLst>
                <a:path w="8" h="62">
                  <a:moveTo>
                    <a:pt x="8" y="62"/>
                  </a:moveTo>
                  <a:lnTo>
                    <a:pt x="6" y="54"/>
                  </a:lnTo>
                  <a:lnTo>
                    <a:pt x="8" y="46"/>
                  </a:lnTo>
                  <a:lnTo>
                    <a:pt x="8" y="36"/>
                  </a:lnTo>
                  <a:lnTo>
                    <a:pt x="6" y="28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8"/>
                  </a:lnTo>
                  <a:lnTo>
                    <a:pt x="8" y="54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663"/>
            <p:cNvSpPr>
              <a:spLocks/>
            </p:cNvSpPr>
            <p:nvPr/>
          </p:nvSpPr>
          <p:spPr bwMode="auto">
            <a:xfrm rot="5400000">
              <a:off x="3730" y="1228"/>
              <a:ext cx="16" cy="49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0" y="22"/>
                </a:cxn>
              </a:cxnLst>
              <a:rect l="0" t="0" r="r" b="b"/>
              <a:pathLst>
                <a:path w="8" h="24">
                  <a:moveTo>
                    <a:pt x="0" y="22"/>
                  </a:moveTo>
                  <a:lnTo>
                    <a:pt x="0" y="10"/>
                  </a:lnTo>
                  <a:lnTo>
                    <a:pt x="2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664"/>
            <p:cNvSpPr>
              <a:spLocks/>
            </p:cNvSpPr>
            <p:nvPr/>
          </p:nvSpPr>
          <p:spPr bwMode="auto">
            <a:xfrm rot="5400000">
              <a:off x="2203" y="1229"/>
              <a:ext cx="9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665"/>
            <p:cNvSpPr>
              <a:spLocks/>
            </p:cNvSpPr>
            <p:nvPr/>
          </p:nvSpPr>
          <p:spPr bwMode="auto">
            <a:xfrm rot="5400000">
              <a:off x="3247" y="1183"/>
              <a:ext cx="17" cy="107"/>
            </a:xfrm>
            <a:custGeom>
              <a:avLst/>
              <a:gdLst/>
              <a:ahLst/>
              <a:cxnLst>
                <a:cxn ang="0">
                  <a:pos x="6" y="52"/>
                </a:cxn>
                <a:cxn ang="0">
                  <a:pos x="4" y="48"/>
                </a:cxn>
                <a:cxn ang="0">
                  <a:pos x="0" y="40"/>
                </a:cxn>
                <a:cxn ang="0">
                  <a:pos x="0" y="3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4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22"/>
                </a:cxn>
                <a:cxn ang="0">
                  <a:pos x="6" y="24"/>
                </a:cxn>
                <a:cxn ang="0">
                  <a:pos x="6" y="48"/>
                </a:cxn>
                <a:cxn ang="0">
                  <a:pos x="6" y="52"/>
                </a:cxn>
              </a:cxnLst>
              <a:rect l="0" t="0" r="r" b="b"/>
              <a:pathLst>
                <a:path w="6" h="52">
                  <a:moveTo>
                    <a:pt x="6" y="52"/>
                  </a:moveTo>
                  <a:lnTo>
                    <a:pt x="4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48"/>
                  </a:lnTo>
                  <a:lnTo>
                    <a:pt x="6" y="5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666"/>
            <p:cNvSpPr>
              <a:spLocks/>
            </p:cNvSpPr>
            <p:nvPr/>
          </p:nvSpPr>
          <p:spPr bwMode="auto">
            <a:xfrm rot="5400000">
              <a:off x="3588" y="1204"/>
              <a:ext cx="17" cy="66"/>
            </a:xfrm>
            <a:custGeom>
              <a:avLst/>
              <a:gdLst/>
              <a:ahLst/>
              <a:cxnLst>
                <a:cxn ang="0">
                  <a:pos x="8" y="33"/>
                </a:cxn>
                <a:cxn ang="0">
                  <a:pos x="2" y="23"/>
                </a:cxn>
                <a:cxn ang="0">
                  <a:pos x="0" y="13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" y="5"/>
                </a:cxn>
                <a:cxn ang="0">
                  <a:pos x="6" y="13"/>
                </a:cxn>
                <a:cxn ang="0">
                  <a:pos x="8" y="21"/>
                </a:cxn>
                <a:cxn ang="0">
                  <a:pos x="8" y="33"/>
                </a:cxn>
              </a:cxnLst>
              <a:rect l="0" t="0" r="r" b="b"/>
              <a:pathLst>
                <a:path w="8" h="33">
                  <a:moveTo>
                    <a:pt x="8" y="33"/>
                  </a:moveTo>
                  <a:lnTo>
                    <a:pt x="2" y="23"/>
                  </a:lnTo>
                  <a:lnTo>
                    <a:pt x="0" y="13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5"/>
                  </a:lnTo>
                  <a:lnTo>
                    <a:pt x="6" y="13"/>
                  </a:lnTo>
                  <a:lnTo>
                    <a:pt x="8" y="21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667"/>
            <p:cNvSpPr>
              <a:spLocks/>
            </p:cNvSpPr>
            <p:nvPr/>
          </p:nvSpPr>
          <p:spPr bwMode="auto">
            <a:xfrm rot="5400000">
              <a:off x="3683" y="1200"/>
              <a:ext cx="17" cy="7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2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4" y="22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30"/>
                </a:cxn>
              </a:cxnLst>
              <a:rect l="0" t="0" r="r" b="b"/>
              <a:pathLst>
                <a:path w="8" h="38">
                  <a:moveTo>
                    <a:pt x="0" y="30"/>
                  </a:moveTo>
                  <a:lnTo>
                    <a:pt x="0" y="12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668"/>
            <p:cNvSpPr>
              <a:spLocks/>
            </p:cNvSpPr>
            <p:nvPr/>
          </p:nvSpPr>
          <p:spPr bwMode="auto">
            <a:xfrm rot="5400000">
              <a:off x="2213" y="1211"/>
              <a:ext cx="16" cy="17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669"/>
            <p:cNvSpPr>
              <a:spLocks/>
            </p:cNvSpPr>
            <p:nvPr/>
          </p:nvSpPr>
          <p:spPr bwMode="auto">
            <a:xfrm rot="5400000">
              <a:off x="3643" y="1166"/>
              <a:ext cx="16" cy="108"/>
            </a:xfrm>
            <a:custGeom>
              <a:avLst/>
              <a:gdLst/>
              <a:ahLst/>
              <a:cxnLst>
                <a:cxn ang="0">
                  <a:pos x="6" y="51"/>
                </a:cxn>
                <a:cxn ang="0">
                  <a:pos x="2" y="43"/>
                </a:cxn>
                <a:cxn ang="0">
                  <a:pos x="0" y="36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2" y="10"/>
                </a:cxn>
                <a:cxn ang="0">
                  <a:pos x="6" y="0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36"/>
                </a:cxn>
                <a:cxn ang="0">
                  <a:pos x="6" y="38"/>
                </a:cxn>
                <a:cxn ang="0">
                  <a:pos x="6" y="43"/>
                </a:cxn>
                <a:cxn ang="0">
                  <a:pos x="6" y="51"/>
                </a:cxn>
              </a:cxnLst>
              <a:rect l="0" t="0" r="r" b="b"/>
              <a:pathLst>
                <a:path w="6" h="51">
                  <a:moveTo>
                    <a:pt x="6" y="51"/>
                  </a:moveTo>
                  <a:lnTo>
                    <a:pt x="2" y="43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6" y="0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3"/>
                  </a:lnTo>
                  <a:lnTo>
                    <a:pt x="6" y="51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670"/>
            <p:cNvSpPr>
              <a:spLocks/>
            </p:cNvSpPr>
            <p:nvPr/>
          </p:nvSpPr>
          <p:spPr bwMode="auto">
            <a:xfrm rot="5400000">
              <a:off x="2208" y="1191"/>
              <a:ext cx="17" cy="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6" y="10"/>
                </a:cxn>
                <a:cxn ang="0">
                  <a:pos x="6" y="12"/>
                </a:cxn>
              </a:cxnLst>
              <a:rect l="0" t="0" r="r" b="b"/>
              <a:pathLst>
                <a:path w="6" h="14">
                  <a:moveTo>
                    <a:pt x="6" y="12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671"/>
            <p:cNvSpPr>
              <a:spLocks/>
            </p:cNvSpPr>
            <p:nvPr/>
          </p:nvSpPr>
          <p:spPr bwMode="auto">
            <a:xfrm rot="5400000">
              <a:off x="3717" y="1332"/>
              <a:ext cx="41" cy="132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16" y="8"/>
                </a:cxn>
                <a:cxn ang="0">
                  <a:pos x="14" y="18"/>
                </a:cxn>
                <a:cxn ang="0">
                  <a:pos x="20" y="26"/>
                </a:cxn>
                <a:cxn ang="0">
                  <a:pos x="16" y="34"/>
                </a:cxn>
                <a:cxn ang="0">
                  <a:pos x="8" y="42"/>
                </a:cxn>
                <a:cxn ang="0">
                  <a:pos x="6" y="52"/>
                </a:cxn>
                <a:cxn ang="0">
                  <a:pos x="4" y="60"/>
                </a:cxn>
                <a:cxn ang="0">
                  <a:pos x="0" y="64"/>
                </a:cxn>
                <a:cxn ang="0">
                  <a:pos x="0" y="60"/>
                </a:cxn>
              </a:cxnLst>
              <a:rect l="0" t="0" r="r" b="b"/>
              <a:pathLst>
                <a:path w="20" h="64">
                  <a:moveTo>
                    <a:pt x="0" y="6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4" y="18"/>
                  </a:lnTo>
                  <a:lnTo>
                    <a:pt x="20" y="26"/>
                  </a:lnTo>
                  <a:lnTo>
                    <a:pt x="16" y="34"/>
                  </a:lnTo>
                  <a:lnTo>
                    <a:pt x="8" y="42"/>
                  </a:lnTo>
                  <a:lnTo>
                    <a:pt x="6" y="52"/>
                  </a:lnTo>
                  <a:lnTo>
                    <a:pt x="4" y="60"/>
                  </a:lnTo>
                  <a:lnTo>
                    <a:pt x="0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672"/>
            <p:cNvSpPr>
              <a:spLocks/>
            </p:cNvSpPr>
            <p:nvPr/>
          </p:nvSpPr>
          <p:spPr bwMode="auto">
            <a:xfrm rot="5400000">
              <a:off x="3214" y="1340"/>
              <a:ext cx="8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673"/>
            <p:cNvSpPr>
              <a:spLocks/>
            </p:cNvSpPr>
            <p:nvPr/>
          </p:nvSpPr>
          <p:spPr bwMode="auto">
            <a:xfrm rot="5400000">
              <a:off x="3268" y="1319"/>
              <a:ext cx="8" cy="58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16"/>
                </a:cxn>
              </a:cxnLst>
              <a:rect l="0" t="0" r="r" b="b"/>
              <a:pathLst>
                <a:path w="4" h="24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674"/>
            <p:cNvSpPr>
              <a:spLocks/>
            </p:cNvSpPr>
            <p:nvPr/>
          </p:nvSpPr>
          <p:spPr bwMode="auto">
            <a:xfrm rot="5400000">
              <a:off x="3696" y="1270"/>
              <a:ext cx="33" cy="182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60"/>
                </a:cxn>
                <a:cxn ang="0">
                  <a:pos x="2" y="52"/>
                </a:cxn>
                <a:cxn ang="0">
                  <a:pos x="4" y="42"/>
                </a:cxn>
                <a:cxn ang="0">
                  <a:pos x="6" y="34"/>
                </a:cxn>
                <a:cxn ang="0">
                  <a:pos x="6" y="26"/>
                </a:cxn>
                <a:cxn ang="0">
                  <a:pos x="0" y="24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6" y="8"/>
                </a:cxn>
                <a:cxn ang="0">
                  <a:pos x="16" y="26"/>
                </a:cxn>
                <a:cxn ang="0">
                  <a:pos x="16" y="64"/>
                </a:cxn>
                <a:cxn ang="0">
                  <a:pos x="8" y="70"/>
                </a:cxn>
                <a:cxn ang="0">
                  <a:pos x="4" y="78"/>
                </a:cxn>
                <a:cxn ang="0">
                  <a:pos x="0" y="85"/>
                </a:cxn>
                <a:cxn ang="0">
                  <a:pos x="0" y="78"/>
                </a:cxn>
              </a:cxnLst>
              <a:rect l="0" t="0" r="r" b="b"/>
              <a:pathLst>
                <a:path w="16" h="85">
                  <a:moveTo>
                    <a:pt x="0" y="78"/>
                  </a:moveTo>
                  <a:lnTo>
                    <a:pt x="0" y="60"/>
                  </a:lnTo>
                  <a:lnTo>
                    <a:pt x="2" y="52"/>
                  </a:lnTo>
                  <a:lnTo>
                    <a:pt x="4" y="42"/>
                  </a:lnTo>
                  <a:lnTo>
                    <a:pt x="6" y="34"/>
                  </a:lnTo>
                  <a:lnTo>
                    <a:pt x="6" y="26"/>
                  </a:lnTo>
                  <a:lnTo>
                    <a:pt x="0" y="24"/>
                  </a:lnTo>
                  <a:lnTo>
                    <a:pt x="0" y="8"/>
                  </a:lnTo>
                  <a:lnTo>
                    <a:pt x="0" y="2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26"/>
                  </a:lnTo>
                  <a:lnTo>
                    <a:pt x="16" y="64"/>
                  </a:lnTo>
                  <a:lnTo>
                    <a:pt x="8" y="70"/>
                  </a:lnTo>
                  <a:lnTo>
                    <a:pt x="4" y="78"/>
                  </a:lnTo>
                  <a:lnTo>
                    <a:pt x="0" y="85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675"/>
            <p:cNvSpPr>
              <a:spLocks/>
            </p:cNvSpPr>
            <p:nvPr/>
          </p:nvSpPr>
          <p:spPr bwMode="auto">
            <a:xfrm rot="5400000">
              <a:off x="3268" y="1245"/>
              <a:ext cx="33" cy="165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0" y="79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4" y="38"/>
                </a:cxn>
                <a:cxn ang="0">
                  <a:pos x="0" y="3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12" y="12"/>
                </a:cxn>
                <a:cxn ang="0">
                  <a:pos x="14" y="18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54"/>
                </a:cxn>
                <a:cxn ang="0">
                  <a:pos x="16" y="56"/>
                </a:cxn>
                <a:cxn ang="0">
                  <a:pos x="8" y="64"/>
                </a:cxn>
                <a:cxn ang="0">
                  <a:pos x="16" y="68"/>
                </a:cxn>
                <a:cxn ang="0">
                  <a:pos x="16" y="72"/>
                </a:cxn>
                <a:cxn ang="0">
                  <a:pos x="16" y="74"/>
                </a:cxn>
              </a:cxnLst>
              <a:rect l="0" t="0" r="r" b="b"/>
              <a:pathLst>
                <a:path w="16" h="79">
                  <a:moveTo>
                    <a:pt x="16" y="74"/>
                  </a:moveTo>
                  <a:lnTo>
                    <a:pt x="0" y="7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4" y="38"/>
                  </a:lnTo>
                  <a:lnTo>
                    <a:pt x="0" y="3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12" y="12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8" y="64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676"/>
            <p:cNvSpPr>
              <a:spLocks/>
            </p:cNvSpPr>
            <p:nvPr/>
          </p:nvSpPr>
          <p:spPr bwMode="auto">
            <a:xfrm rot="5400000">
              <a:off x="3605" y="1270"/>
              <a:ext cx="33" cy="116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24"/>
                </a:cxn>
                <a:cxn ang="0">
                  <a:pos x="4" y="18"/>
                </a:cxn>
                <a:cxn ang="0">
                  <a:pos x="6" y="10"/>
                </a:cxn>
                <a:cxn ang="0">
                  <a:pos x="16" y="0"/>
                </a:cxn>
                <a:cxn ang="0">
                  <a:pos x="16" y="10"/>
                </a:cxn>
                <a:cxn ang="0">
                  <a:pos x="16" y="25"/>
                </a:cxn>
                <a:cxn ang="0">
                  <a:pos x="12" y="33"/>
                </a:cxn>
                <a:cxn ang="0">
                  <a:pos x="4" y="43"/>
                </a:cxn>
                <a:cxn ang="0">
                  <a:pos x="0" y="51"/>
                </a:cxn>
                <a:cxn ang="0">
                  <a:pos x="0" y="43"/>
                </a:cxn>
              </a:cxnLst>
              <a:rect l="0" t="0" r="r" b="b"/>
              <a:pathLst>
                <a:path w="16" h="51">
                  <a:moveTo>
                    <a:pt x="0" y="43"/>
                  </a:moveTo>
                  <a:lnTo>
                    <a:pt x="0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16" y="0"/>
                  </a:lnTo>
                  <a:lnTo>
                    <a:pt x="16" y="10"/>
                  </a:lnTo>
                  <a:lnTo>
                    <a:pt x="16" y="25"/>
                  </a:lnTo>
                  <a:lnTo>
                    <a:pt x="12" y="33"/>
                  </a:lnTo>
                  <a:lnTo>
                    <a:pt x="4" y="43"/>
                  </a:lnTo>
                  <a:lnTo>
                    <a:pt x="0" y="5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677"/>
            <p:cNvSpPr>
              <a:spLocks/>
            </p:cNvSpPr>
            <p:nvPr/>
          </p:nvSpPr>
          <p:spPr bwMode="auto">
            <a:xfrm rot="5400000">
              <a:off x="3750" y="1299"/>
              <a:ext cx="33" cy="5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8" y="6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16" y="16"/>
                </a:cxn>
                <a:cxn ang="0">
                  <a:pos x="16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4"/>
                </a:cxn>
              </a:cxnLst>
              <a:rect l="0" t="0" r="r" b="b"/>
              <a:pathLst>
                <a:path w="16" h="26">
                  <a:moveTo>
                    <a:pt x="0" y="24"/>
                  </a:moveTo>
                  <a:lnTo>
                    <a:pt x="0" y="16"/>
                  </a:lnTo>
                  <a:lnTo>
                    <a:pt x="0" y="12"/>
                  </a:lnTo>
                  <a:lnTo>
                    <a:pt x="8" y="6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6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678"/>
            <p:cNvSpPr>
              <a:spLocks/>
            </p:cNvSpPr>
            <p:nvPr/>
          </p:nvSpPr>
          <p:spPr bwMode="auto">
            <a:xfrm rot="5400000">
              <a:off x="3218" y="1262"/>
              <a:ext cx="33" cy="66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0" y="28"/>
                </a:cxn>
                <a:cxn ang="0">
                  <a:pos x="0" y="6"/>
                </a:cxn>
                <a:cxn ang="0">
                  <a:pos x="13" y="0"/>
                </a:cxn>
                <a:cxn ang="0">
                  <a:pos x="13" y="8"/>
                </a:cxn>
                <a:cxn ang="0">
                  <a:pos x="13" y="31"/>
                </a:cxn>
              </a:cxnLst>
              <a:rect l="0" t="0" r="r" b="b"/>
              <a:pathLst>
                <a:path w="13" h="31">
                  <a:moveTo>
                    <a:pt x="13" y="31"/>
                  </a:moveTo>
                  <a:lnTo>
                    <a:pt x="0" y="28"/>
                  </a:lnTo>
                  <a:lnTo>
                    <a:pt x="0" y="6"/>
                  </a:lnTo>
                  <a:lnTo>
                    <a:pt x="13" y="0"/>
                  </a:lnTo>
                  <a:lnTo>
                    <a:pt x="13" y="8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679"/>
            <p:cNvSpPr>
              <a:spLocks/>
            </p:cNvSpPr>
            <p:nvPr/>
          </p:nvSpPr>
          <p:spPr bwMode="auto">
            <a:xfrm rot="5400000">
              <a:off x="3317" y="1262"/>
              <a:ext cx="33" cy="66"/>
            </a:xfrm>
            <a:custGeom>
              <a:avLst/>
              <a:gdLst/>
              <a:ahLst/>
              <a:cxnLst>
                <a:cxn ang="0">
                  <a:pos x="13" y="32"/>
                </a:cxn>
                <a:cxn ang="0">
                  <a:pos x="0" y="30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2" y="12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18"/>
                </a:cxn>
                <a:cxn ang="0">
                  <a:pos x="13" y="32"/>
                </a:cxn>
              </a:cxnLst>
              <a:rect l="0" t="0" r="r" b="b"/>
              <a:pathLst>
                <a:path w="13" h="32">
                  <a:moveTo>
                    <a:pt x="13" y="32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18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680"/>
            <p:cNvSpPr>
              <a:spLocks/>
            </p:cNvSpPr>
            <p:nvPr/>
          </p:nvSpPr>
          <p:spPr bwMode="auto">
            <a:xfrm rot="5400000">
              <a:off x="3572" y="1262"/>
              <a:ext cx="33" cy="66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15"/>
                </a:cxn>
                <a:cxn ang="0">
                  <a:pos x="4" y="9"/>
                </a:cxn>
                <a:cxn ang="0">
                  <a:pos x="11" y="1"/>
                </a:cxn>
                <a:cxn ang="0">
                  <a:pos x="13" y="0"/>
                </a:cxn>
                <a:cxn ang="0">
                  <a:pos x="13" y="1"/>
                </a:cxn>
                <a:cxn ang="0">
                  <a:pos x="13" y="27"/>
                </a:cxn>
                <a:cxn ang="0">
                  <a:pos x="7" y="29"/>
                </a:cxn>
                <a:cxn ang="0">
                  <a:pos x="0" y="31"/>
                </a:cxn>
                <a:cxn ang="0">
                  <a:pos x="0" y="29"/>
                </a:cxn>
              </a:cxnLst>
              <a:rect l="0" t="0" r="r" b="b"/>
              <a:pathLst>
                <a:path w="13" h="31">
                  <a:moveTo>
                    <a:pt x="0" y="29"/>
                  </a:moveTo>
                  <a:lnTo>
                    <a:pt x="0" y="15"/>
                  </a:lnTo>
                  <a:lnTo>
                    <a:pt x="4" y="9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3" y="27"/>
                  </a:lnTo>
                  <a:lnTo>
                    <a:pt x="7" y="29"/>
                  </a:lnTo>
                  <a:lnTo>
                    <a:pt x="0" y="3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681"/>
            <p:cNvSpPr>
              <a:spLocks/>
            </p:cNvSpPr>
            <p:nvPr/>
          </p:nvSpPr>
          <p:spPr bwMode="auto">
            <a:xfrm rot="5400000">
              <a:off x="3737" y="1270"/>
              <a:ext cx="33" cy="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3" y="12"/>
                </a:cxn>
                <a:cxn ang="0">
                  <a:pos x="13" y="14"/>
                </a:cxn>
                <a:cxn ang="0">
                  <a:pos x="5" y="20"/>
                </a:cxn>
                <a:cxn ang="0">
                  <a:pos x="0" y="22"/>
                </a:cxn>
                <a:cxn ang="0">
                  <a:pos x="0" y="20"/>
                </a:cxn>
              </a:cxnLst>
              <a:rect l="0" t="0" r="r" b="b"/>
              <a:pathLst>
                <a:path w="13" h="22">
                  <a:moveTo>
                    <a:pt x="0" y="20"/>
                  </a:moveTo>
                  <a:lnTo>
                    <a:pt x="0" y="12"/>
                  </a:lnTo>
                  <a:lnTo>
                    <a:pt x="0" y="10"/>
                  </a:lnTo>
                  <a:lnTo>
                    <a:pt x="7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682"/>
            <p:cNvSpPr>
              <a:spLocks/>
            </p:cNvSpPr>
            <p:nvPr/>
          </p:nvSpPr>
          <p:spPr bwMode="auto">
            <a:xfrm rot="5400000">
              <a:off x="3267" y="1204"/>
              <a:ext cx="17" cy="132"/>
            </a:xfrm>
            <a:custGeom>
              <a:avLst/>
              <a:gdLst/>
              <a:ahLst/>
              <a:cxnLst>
                <a:cxn ang="0">
                  <a:pos x="8" y="62"/>
                </a:cxn>
                <a:cxn ang="0">
                  <a:pos x="2" y="58"/>
                </a:cxn>
                <a:cxn ang="0">
                  <a:pos x="0" y="54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2" y="24"/>
                </a:cxn>
                <a:cxn ang="0">
                  <a:pos x="2" y="32"/>
                </a:cxn>
                <a:cxn ang="0">
                  <a:pos x="8" y="40"/>
                </a:cxn>
                <a:cxn ang="0">
                  <a:pos x="8" y="58"/>
                </a:cxn>
                <a:cxn ang="0">
                  <a:pos x="8" y="62"/>
                </a:cxn>
              </a:cxnLst>
              <a:rect l="0" t="0" r="r" b="b"/>
              <a:pathLst>
                <a:path w="8" h="62">
                  <a:moveTo>
                    <a:pt x="8" y="62"/>
                  </a:moveTo>
                  <a:lnTo>
                    <a:pt x="2" y="58"/>
                  </a:lnTo>
                  <a:lnTo>
                    <a:pt x="0" y="5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2" y="24"/>
                  </a:lnTo>
                  <a:lnTo>
                    <a:pt x="2" y="32"/>
                  </a:lnTo>
                  <a:lnTo>
                    <a:pt x="8" y="40"/>
                  </a:lnTo>
                  <a:lnTo>
                    <a:pt x="8" y="58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683"/>
            <p:cNvSpPr>
              <a:spLocks/>
            </p:cNvSpPr>
            <p:nvPr/>
          </p:nvSpPr>
          <p:spPr bwMode="auto">
            <a:xfrm rot="5400000">
              <a:off x="3560" y="1249"/>
              <a:ext cx="17" cy="41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8" y="18"/>
                </a:cxn>
                <a:cxn ang="0">
                  <a:pos x="8" y="20"/>
                </a:cxn>
              </a:cxnLst>
              <a:rect l="0" t="0" r="r" b="b"/>
              <a:pathLst>
                <a:path w="8" h="20">
                  <a:moveTo>
                    <a:pt x="8" y="20"/>
                  </a:moveTo>
                  <a:lnTo>
                    <a:pt x="4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8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684"/>
            <p:cNvSpPr>
              <a:spLocks/>
            </p:cNvSpPr>
            <p:nvPr/>
          </p:nvSpPr>
          <p:spPr bwMode="auto">
            <a:xfrm rot="5400000">
              <a:off x="3721" y="1245"/>
              <a:ext cx="17" cy="4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8" y="12"/>
                </a:cxn>
                <a:cxn ang="0">
                  <a:pos x="2" y="18"/>
                </a:cxn>
                <a:cxn ang="0">
                  <a:pos x="0" y="24"/>
                </a:cxn>
                <a:cxn ang="0">
                  <a:pos x="0" y="18"/>
                </a:cxn>
              </a:cxnLst>
              <a:rect l="0" t="0" r="r" b="b"/>
              <a:pathLst>
                <a:path w="8" h="24">
                  <a:moveTo>
                    <a:pt x="0" y="18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685"/>
            <p:cNvSpPr>
              <a:spLocks/>
            </p:cNvSpPr>
            <p:nvPr/>
          </p:nvSpPr>
          <p:spPr bwMode="auto">
            <a:xfrm rot="5400000">
              <a:off x="3256" y="1207"/>
              <a:ext cx="16" cy="91"/>
            </a:xfrm>
            <a:custGeom>
              <a:avLst/>
              <a:gdLst/>
              <a:ahLst/>
              <a:cxnLst>
                <a:cxn ang="0">
                  <a:pos x="8" y="44"/>
                </a:cxn>
                <a:cxn ang="0">
                  <a:pos x="4" y="40"/>
                </a:cxn>
                <a:cxn ang="0">
                  <a:pos x="0" y="32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6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2"/>
                </a:cxn>
                <a:cxn ang="0">
                  <a:pos x="8" y="40"/>
                </a:cxn>
                <a:cxn ang="0">
                  <a:pos x="8" y="44"/>
                </a:cxn>
              </a:cxnLst>
              <a:rect l="0" t="0" r="r" b="b"/>
              <a:pathLst>
                <a:path w="8" h="44">
                  <a:moveTo>
                    <a:pt x="8" y="44"/>
                  </a:moveTo>
                  <a:lnTo>
                    <a:pt x="4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2"/>
                  </a:lnTo>
                  <a:lnTo>
                    <a:pt x="8" y="40"/>
                  </a:lnTo>
                  <a:lnTo>
                    <a:pt x="8" y="44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686"/>
            <p:cNvSpPr>
              <a:spLocks/>
            </p:cNvSpPr>
            <p:nvPr/>
          </p:nvSpPr>
          <p:spPr bwMode="auto">
            <a:xfrm rot="5400000">
              <a:off x="3585" y="1224"/>
              <a:ext cx="16" cy="58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" y="5"/>
                </a:cxn>
                <a:cxn ang="0">
                  <a:pos x="6" y="13"/>
                </a:cxn>
                <a:cxn ang="0">
                  <a:pos x="8" y="15"/>
                </a:cxn>
                <a:cxn ang="0">
                  <a:pos x="8" y="23"/>
                </a:cxn>
                <a:cxn ang="0">
                  <a:pos x="8" y="29"/>
                </a:cxn>
              </a:cxnLst>
              <a:rect l="0" t="0" r="r" b="b"/>
              <a:pathLst>
                <a:path w="8" h="29">
                  <a:moveTo>
                    <a:pt x="8" y="29"/>
                  </a:moveTo>
                  <a:lnTo>
                    <a:pt x="0" y="23"/>
                  </a:lnTo>
                  <a:lnTo>
                    <a:pt x="0" y="21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5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8" y="23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687"/>
            <p:cNvSpPr>
              <a:spLocks/>
            </p:cNvSpPr>
            <p:nvPr/>
          </p:nvSpPr>
          <p:spPr bwMode="auto">
            <a:xfrm rot="5400000">
              <a:off x="3684" y="1216"/>
              <a:ext cx="16" cy="74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6"/>
                </a:cxn>
                <a:cxn ang="0">
                  <a:pos x="6" y="20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28"/>
                </a:cxn>
              </a:cxnLst>
              <a:rect l="0" t="0" r="r" b="b"/>
              <a:pathLst>
                <a:path w="8" h="34">
                  <a:moveTo>
                    <a:pt x="0" y="28"/>
                  </a:moveTo>
                  <a:lnTo>
                    <a:pt x="0" y="12"/>
                  </a:lnTo>
                  <a:lnTo>
                    <a:pt x="0" y="10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6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688"/>
            <p:cNvSpPr>
              <a:spLocks/>
            </p:cNvSpPr>
            <p:nvPr/>
          </p:nvSpPr>
          <p:spPr bwMode="auto">
            <a:xfrm rot="5400000">
              <a:off x="3264" y="1249"/>
              <a:ext cx="8" cy="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689"/>
            <p:cNvSpPr>
              <a:spLocks/>
            </p:cNvSpPr>
            <p:nvPr/>
          </p:nvSpPr>
          <p:spPr bwMode="auto">
            <a:xfrm rot="5400000">
              <a:off x="3634" y="1175"/>
              <a:ext cx="17" cy="124"/>
            </a:xfrm>
            <a:custGeom>
              <a:avLst/>
              <a:gdLst/>
              <a:ahLst/>
              <a:cxnLst>
                <a:cxn ang="0">
                  <a:pos x="8" y="57"/>
                </a:cxn>
                <a:cxn ang="0">
                  <a:pos x="6" y="49"/>
                </a:cxn>
                <a:cxn ang="0">
                  <a:pos x="2" y="41"/>
                </a:cxn>
                <a:cxn ang="0">
                  <a:pos x="0" y="36"/>
                </a:cxn>
                <a:cxn ang="0">
                  <a:pos x="0" y="24"/>
                </a:cxn>
                <a:cxn ang="0">
                  <a:pos x="2" y="16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22"/>
                </a:cxn>
                <a:cxn ang="0">
                  <a:pos x="8" y="26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8" y="49"/>
                </a:cxn>
                <a:cxn ang="0">
                  <a:pos x="8" y="57"/>
                </a:cxn>
              </a:cxnLst>
              <a:rect l="0" t="0" r="r" b="b"/>
              <a:pathLst>
                <a:path w="8" h="57">
                  <a:moveTo>
                    <a:pt x="8" y="57"/>
                  </a:moveTo>
                  <a:lnTo>
                    <a:pt x="6" y="49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4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49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690"/>
            <p:cNvSpPr>
              <a:spLocks/>
            </p:cNvSpPr>
            <p:nvPr/>
          </p:nvSpPr>
          <p:spPr bwMode="auto">
            <a:xfrm rot="5400000">
              <a:off x="3647" y="1211"/>
              <a:ext cx="0" cy="33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10"/>
                </a:cxn>
                <a:cxn ang="0">
                  <a:pos x="0" y="12"/>
                </a:cxn>
              </a:cxnLst>
              <a:rect l="0" t="0" r="r" b="b"/>
              <a:pathLst>
                <a:path h="12">
                  <a:moveTo>
                    <a:pt x="0" y="12"/>
                  </a:move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7538"/>
            </a:solidFill>
            <a:ln w="0">
              <a:solidFill>
                <a:srgbClr val="FD7538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691"/>
            <p:cNvSpPr>
              <a:spLocks/>
            </p:cNvSpPr>
            <p:nvPr/>
          </p:nvSpPr>
          <p:spPr bwMode="auto">
            <a:xfrm rot="5400000">
              <a:off x="3705" y="1311"/>
              <a:ext cx="8" cy="7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10"/>
                </a:cxn>
                <a:cxn ang="0">
                  <a:pos x="4" y="18"/>
                </a:cxn>
                <a:cxn ang="0">
                  <a:pos x="2" y="28"/>
                </a:cxn>
                <a:cxn ang="0">
                  <a:pos x="0" y="36"/>
                </a:cxn>
              </a:cxnLst>
              <a:rect l="0" t="0" r="r" b="b"/>
              <a:pathLst>
                <a:path w="6" h="36">
                  <a:moveTo>
                    <a:pt x="0" y="3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10"/>
                  </a:lnTo>
                  <a:lnTo>
                    <a:pt x="4" y="18"/>
                  </a:lnTo>
                  <a:lnTo>
                    <a:pt x="2" y="2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692"/>
            <p:cNvSpPr>
              <a:spLocks/>
            </p:cNvSpPr>
            <p:nvPr/>
          </p:nvSpPr>
          <p:spPr bwMode="auto">
            <a:xfrm rot="5400000">
              <a:off x="3281" y="1298"/>
              <a:ext cx="8" cy="3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4"/>
                </a:cxn>
              </a:cxnLst>
              <a:rect l="0" t="0" r="r" b="b"/>
              <a:pathLst>
                <a:path w="4" h="16">
                  <a:moveTo>
                    <a:pt x="0" y="1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693"/>
            <p:cNvSpPr>
              <a:spLocks/>
            </p:cNvSpPr>
            <p:nvPr/>
          </p:nvSpPr>
          <p:spPr bwMode="auto">
            <a:xfrm rot="5400000">
              <a:off x="3671" y="1262"/>
              <a:ext cx="33" cy="13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46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6" y="2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10"/>
                </a:cxn>
                <a:cxn ang="0">
                  <a:pos x="16" y="36"/>
                </a:cxn>
                <a:cxn ang="0">
                  <a:pos x="6" y="46"/>
                </a:cxn>
                <a:cxn ang="0">
                  <a:pos x="4" y="54"/>
                </a:cxn>
                <a:cxn ang="0">
                  <a:pos x="0" y="60"/>
                </a:cxn>
                <a:cxn ang="0">
                  <a:pos x="0" y="54"/>
                </a:cxn>
              </a:cxnLst>
              <a:rect l="0" t="0" r="r" b="b"/>
              <a:pathLst>
                <a:path w="16" h="60">
                  <a:moveTo>
                    <a:pt x="0" y="54"/>
                  </a:moveTo>
                  <a:lnTo>
                    <a:pt x="0" y="46"/>
                  </a:lnTo>
                  <a:lnTo>
                    <a:pt x="0" y="10"/>
                  </a:lnTo>
                  <a:lnTo>
                    <a:pt x="0" y="4"/>
                  </a:lnTo>
                  <a:lnTo>
                    <a:pt x="6" y="2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10"/>
                  </a:lnTo>
                  <a:lnTo>
                    <a:pt x="16" y="36"/>
                  </a:lnTo>
                  <a:lnTo>
                    <a:pt x="6" y="46"/>
                  </a:lnTo>
                  <a:lnTo>
                    <a:pt x="4" y="54"/>
                  </a:lnTo>
                  <a:lnTo>
                    <a:pt x="0" y="6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694"/>
            <p:cNvSpPr>
              <a:spLocks/>
            </p:cNvSpPr>
            <p:nvPr/>
          </p:nvSpPr>
          <p:spPr bwMode="auto">
            <a:xfrm rot="5400000">
              <a:off x="3255" y="1266"/>
              <a:ext cx="33" cy="58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0" y="2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13" y="2"/>
                </a:cxn>
                <a:cxn ang="0">
                  <a:pos x="13" y="8"/>
                </a:cxn>
                <a:cxn ang="0">
                  <a:pos x="13" y="18"/>
                </a:cxn>
              </a:cxnLst>
              <a:rect l="0" t="0" r="r" b="b"/>
              <a:pathLst>
                <a:path w="13" h="24">
                  <a:moveTo>
                    <a:pt x="13" y="18"/>
                  </a:moveTo>
                  <a:lnTo>
                    <a:pt x="0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13" y="2"/>
                  </a:lnTo>
                  <a:lnTo>
                    <a:pt x="13" y="8"/>
                  </a:lnTo>
                  <a:lnTo>
                    <a:pt x="13" y="18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95"/>
            <p:cNvSpPr>
              <a:spLocks/>
            </p:cNvSpPr>
            <p:nvPr/>
          </p:nvSpPr>
          <p:spPr bwMode="auto">
            <a:xfrm rot="5400000">
              <a:off x="3643" y="1216"/>
              <a:ext cx="33" cy="157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0" y="57"/>
                </a:cxn>
                <a:cxn ang="0">
                  <a:pos x="0" y="48"/>
                </a:cxn>
                <a:cxn ang="0">
                  <a:pos x="2" y="42"/>
                </a:cxn>
                <a:cxn ang="0">
                  <a:pos x="4" y="32"/>
                </a:cxn>
                <a:cxn ang="0">
                  <a:pos x="0" y="30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5" y="6"/>
                </a:cxn>
                <a:cxn ang="0">
                  <a:pos x="13" y="0"/>
                </a:cxn>
                <a:cxn ang="0">
                  <a:pos x="13" y="6"/>
                </a:cxn>
                <a:cxn ang="0">
                  <a:pos x="13" y="14"/>
                </a:cxn>
                <a:cxn ang="0">
                  <a:pos x="13" y="32"/>
                </a:cxn>
                <a:cxn ang="0">
                  <a:pos x="13" y="56"/>
                </a:cxn>
                <a:cxn ang="0">
                  <a:pos x="11" y="57"/>
                </a:cxn>
                <a:cxn ang="0">
                  <a:pos x="4" y="65"/>
                </a:cxn>
                <a:cxn ang="0">
                  <a:pos x="0" y="71"/>
                </a:cxn>
                <a:cxn ang="0">
                  <a:pos x="0" y="65"/>
                </a:cxn>
              </a:cxnLst>
              <a:rect l="0" t="0" r="r" b="b"/>
              <a:pathLst>
                <a:path w="13" h="71">
                  <a:moveTo>
                    <a:pt x="0" y="65"/>
                  </a:moveTo>
                  <a:lnTo>
                    <a:pt x="0" y="57"/>
                  </a:lnTo>
                  <a:lnTo>
                    <a:pt x="0" y="48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0" y="3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5" y="6"/>
                  </a:lnTo>
                  <a:lnTo>
                    <a:pt x="13" y="0"/>
                  </a:lnTo>
                  <a:lnTo>
                    <a:pt x="13" y="6"/>
                  </a:lnTo>
                  <a:lnTo>
                    <a:pt x="13" y="14"/>
                  </a:lnTo>
                  <a:lnTo>
                    <a:pt x="13" y="32"/>
                  </a:lnTo>
                  <a:lnTo>
                    <a:pt x="13" y="56"/>
                  </a:lnTo>
                  <a:lnTo>
                    <a:pt x="11" y="57"/>
                  </a:lnTo>
                  <a:lnTo>
                    <a:pt x="4" y="65"/>
                  </a:lnTo>
                  <a:lnTo>
                    <a:pt x="0" y="71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696"/>
            <p:cNvSpPr>
              <a:spLocks/>
            </p:cNvSpPr>
            <p:nvPr/>
          </p:nvSpPr>
          <p:spPr bwMode="auto">
            <a:xfrm rot="5400000">
              <a:off x="3268" y="1245"/>
              <a:ext cx="8" cy="58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6" y="0"/>
                </a:cxn>
                <a:cxn ang="0">
                  <a:pos x="6" y="8"/>
                </a:cxn>
                <a:cxn ang="0">
                  <a:pos x="6" y="16"/>
                </a:cxn>
                <a:cxn ang="0">
                  <a:pos x="6" y="24"/>
                </a:cxn>
              </a:cxnLst>
              <a:rect l="0" t="0" r="r" b="b"/>
              <a:pathLst>
                <a:path w="6" h="24">
                  <a:moveTo>
                    <a:pt x="6" y="24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6" y="0"/>
                  </a:lnTo>
                  <a:lnTo>
                    <a:pt x="6" y="8"/>
                  </a:lnTo>
                  <a:lnTo>
                    <a:pt x="6" y="16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697"/>
            <p:cNvSpPr>
              <a:spLocks/>
            </p:cNvSpPr>
            <p:nvPr/>
          </p:nvSpPr>
          <p:spPr bwMode="auto">
            <a:xfrm rot="5400000">
              <a:off x="3642" y="1200"/>
              <a:ext cx="17" cy="140"/>
            </a:xfrm>
            <a:custGeom>
              <a:avLst/>
              <a:gdLst/>
              <a:ahLst/>
              <a:cxnLst>
                <a:cxn ang="0">
                  <a:pos x="8" y="63"/>
                </a:cxn>
                <a:cxn ang="0">
                  <a:pos x="0" y="59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6"/>
                </a:cxn>
                <a:cxn ang="0">
                  <a:pos x="8" y="22"/>
                </a:cxn>
                <a:cxn ang="0">
                  <a:pos x="6" y="24"/>
                </a:cxn>
                <a:cxn ang="0">
                  <a:pos x="6" y="34"/>
                </a:cxn>
                <a:cxn ang="0">
                  <a:pos x="8" y="40"/>
                </a:cxn>
                <a:cxn ang="0">
                  <a:pos x="8" y="42"/>
                </a:cxn>
                <a:cxn ang="0">
                  <a:pos x="8" y="63"/>
                </a:cxn>
              </a:cxnLst>
              <a:rect l="0" t="0" r="r" b="b"/>
              <a:pathLst>
                <a:path w="8" h="63">
                  <a:moveTo>
                    <a:pt x="8" y="63"/>
                  </a:moveTo>
                  <a:lnTo>
                    <a:pt x="0" y="59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6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6" y="34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8" y="63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698"/>
            <p:cNvSpPr>
              <a:spLocks/>
            </p:cNvSpPr>
            <p:nvPr/>
          </p:nvSpPr>
          <p:spPr bwMode="auto">
            <a:xfrm rot="5400000">
              <a:off x="3635" y="1199"/>
              <a:ext cx="16" cy="107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6" y="45"/>
                </a:cxn>
                <a:cxn ang="0">
                  <a:pos x="2" y="37"/>
                </a:cxn>
                <a:cxn ang="0">
                  <a:pos x="0" y="32"/>
                </a:cxn>
                <a:cxn ang="0">
                  <a:pos x="0" y="22"/>
                </a:cxn>
                <a:cxn ang="0">
                  <a:pos x="0" y="18"/>
                </a:cxn>
                <a:cxn ang="0">
                  <a:pos x="2" y="12"/>
                </a:cxn>
                <a:cxn ang="0">
                  <a:pos x="6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2"/>
                </a:cxn>
                <a:cxn ang="0">
                  <a:pos x="8" y="45"/>
                </a:cxn>
                <a:cxn ang="0">
                  <a:pos x="8" y="47"/>
                </a:cxn>
              </a:cxnLst>
              <a:rect l="0" t="0" r="r" b="b"/>
              <a:pathLst>
                <a:path w="8" h="47">
                  <a:moveTo>
                    <a:pt x="8" y="47"/>
                  </a:moveTo>
                  <a:lnTo>
                    <a:pt x="6" y="45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2"/>
                  </a:lnTo>
                  <a:lnTo>
                    <a:pt x="8" y="45"/>
                  </a:lnTo>
                  <a:lnTo>
                    <a:pt x="8" y="47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699"/>
            <p:cNvSpPr>
              <a:spLocks/>
            </p:cNvSpPr>
            <p:nvPr/>
          </p:nvSpPr>
          <p:spPr bwMode="auto">
            <a:xfrm rot="5400000">
              <a:off x="3643" y="1232"/>
              <a:ext cx="8" cy="3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0" y="14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0000"/>
            </a:solidFill>
            <a:ln w="0">
              <a:solidFill>
                <a:srgbClr val="FD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700"/>
            <p:cNvSpPr>
              <a:spLocks/>
            </p:cNvSpPr>
            <p:nvPr/>
          </p:nvSpPr>
          <p:spPr bwMode="auto">
            <a:xfrm rot="5400000">
              <a:off x="3647" y="1261"/>
              <a:ext cx="8" cy="4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2"/>
                </a:cxn>
              </a:cxnLst>
              <a:rect l="0" t="0" r="r" b="b"/>
              <a:pathLst>
                <a:path w="4" h="18">
                  <a:moveTo>
                    <a:pt x="0" y="1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20000"/>
            </a:solidFill>
            <a:ln w="0">
              <a:solidFill>
                <a:srgbClr val="82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701"/>
            <p:cNvSpPr>
              <a:spLocks/>
            </p:cNvSpPr>
            <p:nvPr/>
          </p:nvSpPr>
          <p:spPr bwMode="auto">
            <a:xfrm rot="5400000">
              <a:off x="3651" y="1257"/>
              <a:ext cx="0" cy="42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0" y="1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12"/>
                </a:cxn>
                <a:cxn ang="0">
                  <a:pos x="2" y="18"/>
                </a:cxn>
              </a:cxnLst>
              <a:rect l="0" t="0" r="r" b="b"/>
              <a:pathLst>
                <a:path w="2" h="18">
                  <a:moveTo>
                    <a:pt x="2" y="18"/>
                  </a:moveTo>
                  <a:lnTo>
                    <a:pt x="0" y="1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12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820000"/>
            </a:solidFill>
            <a:ln w="0">
              <a:solidFill>
                <a:srgbClr val="82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702"/>
            <p:cNvSpPr>
              <a:spLocks noChangeArrowheads="1"/>
            </p:cNvSpPr>
            <p:nvPr/>
          </p:nvSpPr>
          <p:spPr bwMode="auto">
            <a:xfrm rot="5400000">
              <a:off x="2191" y="2594"/>
              <a:ext cx="99" cy="272"/>
            </a:xfrm>
            <a:prstGeom prst="rect">
              <a:avLst/>
            </a:prstGeom>
            <a:solidFill>
              <a:srgbClr val="701C9E"/>
            </a:solidFill>
            <a:ln w="0">
              <a:solidFill>
                <a:srgbClr val="701C9E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703"/>
            <p:cNvSpPr>
              <a:spLocks noChangeArrowheads="1"/>
            </p:cNvSpPr>
            <p:nvPr/>
          </p:nvSpPr>
          <p:spPr bwMode="auto">
            <a:xfrm rot="5400000">
              <a:off x="2191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704"/>
            <p:cNvSpPr>
              <a:spLocks noEditPoints="1"/>
            </p:cNvSpPr>
            <p:nvPr/>
          </p:nvSpPr>
          <p:spPr bwMode="auto">
            <a:xfrm rot="5400000">
              <a:off x="2068" y="2560"/>
              <a:ext cx="82" cy="58"/>
            </a:xfrm>
            <a:custGeom>
              <a:avLst/>
              <a:gdLst/>
              <a:ahLst/>
              <a:cxnLst>
                <a:cxn ang="0">
                  <a:pos x="19" y="26"/>
                </a:cxn>
                <a:cxn ang="0">
                  <a:pos x="13" y="26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2" y="20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5" y="6"/>
                </a:cxn>
                <a:cxn ang="0">
                  <a:pos x="37" y="10"/>
                </a:cxn>
                <a:cxn ang="0">
                  <a:pos x="39" y="14"/>
                </a:cxn>
                <a:cxn ang="0">
                  <a:pos x="37" y="18"/>
                </a:cxn>
                <a:cxn ang="0">
                  <a:pos x="35" y="22"/>
                </a:cxn>
                <a:cxn ang="0">
                  <a:pos x="31" y="24"/>
                </a:cxn>
                <a:cxn ang="0">
                  <a:pos x="25" y="26"/>
                </a:cxn>
                <a:cxn ang="0">
                  <a:pos x="19" y="26"/>
                </a:cxn>
                <a:cxn ang="0">
                  <a:pos x="19" y="20"/>
                </a:cxn>
                <a:cxn ang="0">
                  <a:pos x="25" y="20"/>
                </a:cxn>
                <a:cxn ang="0">
                  <a:pos x="29" y="20"/>
                </a:cxn>
                <a:cxn ang="0">
                  <a:pos x="31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0"/>
                </a:cxn>
                <a:cxn ang="0">
                  <a:pos x="31" y="8"/>
                </a:cxn>
                <a:cxn ang="0">
                  <a:pos x="29" y="6"/>
                </a:cxn>
                <a:cxn ang="0">
                  <a:pos x="25" y="6"/>
                </a:cxn>
                <a:cxn ang="0">
                  <a:pos x="19" y="6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6" y="10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11" y="20"/>
                </a:cxn>
                <a:cxn ang="0">
                  <a:pos x="19" y="20"/>
                </a:cxn>
              </a:cxnLst>
              <a:rect l="0" t="0" r="r" b="b"/>
              <a:pathLst>
                <a:path w="39" h="26">
                  <a:moveTo>
                    <a:pt x="19" y="26"/>
                  </a:moveTo>
                  <a:lnTo>
                    <a:pt x="13" y="26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6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1" y="24"/>
                  </a:lnTo>
                  <a:lnTo>
                    <a:pt x="25" y="26"/>
                  </a:lnTo>
                  <a:lnTo>
                    <a:pt x="19" y="26"/>
                  </a:lnTo>
                  <a:close/>
                  <a:moveTo>
                    <a:pt x="19" y="20"/>
                  </a:moveTo>
                  <a:lnTo>
                    <a:pt x="25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19" y="6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6" y="10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11" y="2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Rectangle 705"/>
            <p:cNvSpPr>
              <a:spLocks noChangeArrowheads="1"/>
            </p:cNvSpPr>
            <p:nvPr/>
          </p:nvSpPr>
          <p:spPr bwMode="auto">
            <a:xfrm rot="5400000">
              <a:off x="2467" y="2598"/>
              <a:ext cx="99" cy="264"/>
            </a:xfrm>
            <a:prstGeom prst="rect">
              <a:avLst/>
            </a:prstGeom>
            <a:solidFill>
              <a:srgbClr val="0066FD"/>
            </a:solidFill>
            <a:ln w="0">
              <a:solidFill>
                <a:srgbClr val="0066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Rectangle 706"/>
            <p:cNvSpPr>
              <a:spLocks noChangeArrowheads="1"/>
            </p:cNvSpPr>
            <p:nvPr/>
          </p:nvSpPr>
          <p:spPr bwMode="auto">
            <a:xfrm rot="5400000">
              <a:off x="2467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707"/>
            <p:cNvSpPr>
              <a:spLocks noEditPoints="1"/>
            </p:cNvSpPr>
            <p:nvPr/>
          </p:nvSpPr>
          <p:spPr bwMode="auto">
            <a:xfrm rot="5400000">
              <a:off x="2295" y="2853"/>
              <a:ext cx="82" cy="50"/>
            </a:xfrm>
            <a:custGeom>
              <a:avLst/>
              <a:gdLst/>
              <a:ahLst/>
              <a:cxnLst>
                <a:cxn ang="0">
                  <a:pos x="20" y="25"/>
                </a:cxn>
                <a:cxn ang="0">
                  <a:pos x="14" y="25"/>
                </a:cxn>
                <a:cxn ang="0">
                  <a:pos x="8" y="23"/>
                </a:cxn>
                <a:cxn ang="0">
                  <a:pos x="4" y="21"/>
                </a:cxn>
                <a:cxn ang="0">
                  <a:pos x="2" y="19"/>
                </a:cxn>
                <a:cxn ang="0">
                  <a:pos x="0" y="15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8" y="1"/>
                </a:cxn>
                <a:cxn ang="0">
                  <a:pos x="10" y="1"/>
                </a:cxn>
                <a:cxn ang="0">
                  <a:pos x="14" y="0"/>
                </a:cxn>
                <a:cxn ang="0">
                  <a:pos x="20" y="0"/>
                </a:cxn>
                <a:cxn ang="0">
                  <a:pos x="26" y="0"/>
                </a:cxn>
                <a:cxn ang="0">
                  <a:pos x="30" y="1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38" y="7"/>
                </a:cxn>
                <a:cxn ang="0">
                  <a:pos x="40" y="11"/>
                </a:cxn>
                <a:cxn ang="0">
                  <a:pos x="38" y="17"/>
                </a:cxn>
                <a:cxn ang="0">
                  <a:pos x="36" y="21"/>
                </a:cxn>
                <a:cxn ang="0">
                  <a:pos x="32" y="23"/>
                </a:cxn>
                <a:cxn ang="0">
                  <a:pos x="26" y="23"/>
                </a:cxn>
                <a:cxn ang="0">
                  <a:pos x="20" y="25"/>
                </a:cxn>
                <a:cxn ang="0">
                  <a:pos x="20" y="19"/>
                </a:cxn>
                <a:cxn ang="0">
                  <a:pos x="26" y="19"/>
                </a:cxn>
                <a:cxn ang="0">
                  <a:pos x="30" y="19"/>
                </a:cxn>
                <a:cxn ang="0">
                  <a:pos x="32" y="17"/>
                </a:cxn>
                <a:cxn ang="0">
                  <a:pos x="34" y="15"/>
                </a:cxn>
                <a:cxn ang="0">
                  <a:pos x="34" y="11"/>
                </a:cxn>
                <a:cxn ang="0">
                  <a:pos x="34" y="9"/>
                </a:cxn>
                <a:cxn ang="0">
                  <a:pos x="32" y="7"/>
                </a:cxn>
                <a:cxn ang="0">
                  <a:pos x="30" y="5"/>
                </a:cxn>
                <a:cxn ang="0">
                  <a:pos x="26" y="5"/>
                </a:cxn>
                <a:cxn ang="0">
                  <a:pos x="20" y="5"/>
                </a:cxn>
                <a:cxn ang="0">
                  <a:pos x="14" y="5"/>
                </a:cxn>
                <a:cxn ang="0">
                  <a:pos x="10" y="5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4" y="11"/>
                </a:cxn>
                <a:cxn ang="0">
                  <a:pos x="6" y="15"/>
                </a:cxn>
                <a:cxn ang="0">
                  <a:pos x="8" y="17"/>
                </a:cxn>
                <a:cxn ang="0">
                  <a:pos x="12" y="19"/>
                </a:cxn>
                <a:cxn ang="0">
                  <a:pos x="20" y="19"/>
                </a:cxn>
              </a:cxnLst>
              <a:rect l="0" t="0" r="r" b="b"/>
              <a:pathLst>
                <a:path w="40" h="25">
                  <a:moveTo>
                    <a:pt x="20" y="25"/>
                  </a:moveTo>
                  <a:lnTo>
                    <a:pt x="14" y="25"/>
                  </a:lnTo>
                  <a:lnTo>
                    <a:pt x="8" y="23"/>
                  </a:lnTo>
                  <a:lnTo>
                    <a:pt x="4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3"/>
                  </a:lnTo>
                  <a:lnTo>
                    <a:pt x="4" y="3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38" y="7"/>
                  </a:lnTo>
                  <a:lnTo>
                    <a:pt x="40" y="11"/>
                  </a:lnTo>
                  <a:lnTo>
                    <a:pt x="38" y="17"/>
                  </a:lnTo>
                  <a:lnTo>
                    <a:pt x="36" y="21"/>
                  </a:lnTo>
                  <a:lnTo>
                    <a:pt x="32" y="23"/>
                  </a:lnTo>
                  <a:lnTo>
                    <a:pt x="26" y="23"/>
                  </a:lnTo>
                  <a:lnTo>
                    <a:pt x="20" y="25"/>
                  </a:lnTo>
                  <a:close/>
                  <a:moveTo>
                    <a:pt x="20" y="19"/>
                  </a:moveTo>
                  <a:lnTo>
                    <a:pt x="26" y="19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5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26" y="5"/>
                  </a:lnTo>
                  <a:lnTo>
                    <a:pt x="20" y="5"/>
                  </a:lnTo>
                  <a:lnTo>
                    <a:pt x="14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6" y="15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Rectangle 708"/>
            <p:cNvSpPr>
              <a:spLocks noChangeArrowheads="1"/>
            </p:cNvSpPr>
            <p:nvPr/>
          </p:nvSpPr>
          <p:spPr bwMode="auto">
            <a:xfrm rot="5400000">
              <a:off x="2377" y="2911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709"/>
            <p:cNvSpPr>
              <a:spLocks noEditPoints="1"/>
            </p:cNvSpPr>
            <p:nvPr/>
          </p:nvSpPr>
          <p:spPr bwMode="auto">
            <a:xfrm rot="5400000">
              <a:off x="2382" y="2849"/>
              <a:ext cx="82" cy="57"/>
            </a:xfrm>
            <a:custGeom>
              <a:avLst/>
              <a:gdLst/>
              <a:ahLst/>
              <a:cxnLst>
                <a:cxn ang="0">
                  <a:pos x="38" y="8"/>
                </a:cxn>
                <a:cxn ang="0">
                  <a:pos x="30" y="8"/>
                </a:cxn>
                <a:cxn ang="0">
                  <a:pos x="30" y="26"/>
                </a:cxn>
                <a:cxn ang="0">
                  <a:pos x="24" y="26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4" y="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8" y="4"/>
                </a:cxn>
                <a:cxn ang="0">
                  <a:pos x="38" y="8"/>
                </a:cxn>
                <a:cxn ang="0">
                  <a:pos x="24" y="8"/>
                </a:cxn>
                <a:cxn ang="0">
                  <a:pos x="10" y="8"/>
                </a:cxn>
                <a:cxn ang="0">
                  <a:pos x="24" y="20"/>
                </a:cxn>
                <a:cxn ang="0">
                  <a:pos x="24" y="8"/>
                </a:cxn>
              </a:cxnLst>
              <a:rect l="0" t="0" r="r" b="b"/>
              <a:pathLst>
                <a:path w="38" h="26">
                  <a:moveTo>
                    <a:pt x="38" y="8"/>
                  </a:moveTo>
                  <a:lnTo>
                    <a:pt x="30" y="8"/>
                  </a:lnTo>
                  <a:lnTo>
                    <a:pt x="30" y="26"/>
                  </a:lnTo>
                  <a:lnTo>
                    <a:pt x="24" y="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8" y="4"/>
                  </a:lnTo>
                  <a:lnTo>
                    <a:pt x="38" y="8"/>
                  </a:lnTo>
                  <a:close/>
                  <a:moveTo>
                    <a:pt x="24" y="8"/>
                  </a:moveTo>
                  <a:lnTo>
                    <a:pt x="10" y="8"/>
                  </a:lnTo>
                  <a:lnTo>
                    <a:pt x="24" y="20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Rectangle 710"/>
            <p:cNvSpPr>
              <a:spLocks noChangeArrowheads="1"/>
            </p:cNvSpPr>
            <p:nvPr/>
          </p:nvSpPr>
          <p:spPr bwMode="auto">
            <a:xfrm rot="5400000">
              <a:off x="2731" y="2598"/>
              <a:ext cx="99" cy="264"/>
            </a:xfrm>
            <a:prstGeom prst="rect">
              <a:avLst/>
            </a:prstGeom>
            <a:solidFill>
              <a:srgbClr val="3399FD"/>
            </a:solidFill>
            <a:ln w="0">
              <a:solidFill>
                <a:srgbClr val="3399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Rectangle 711"/>
            <p:cNvSpPr>
              <a:spLocks noChangeArrowheads="1"/>
            </p:cNvSpPr>
            <p:nvPr/>
          </p:nvSpPr>
          <p:spPr bwMode="auto">
            <a:xfrm rot="5400000">
              <a:off x="2731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712"/>
            <p:cNvSpPr>
              <a:spLocks noEditPoints="1"/>
            </p:cNvSpPr>
            <p:nvPr/>
          </p:nvSpPr>
          <p:spPr bwMode="auto">
            <a:xfrm rot="5400000">
              <a:off x="2555" y="2560"/>
              <a:ext cx="82" cy="57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13" y="24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2" y="18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5" y="4"/>
                </a:cxn>
                <a:cxn ang="0">
                  <a:pos x="37" y="8"/>
                </a:cxn>
                <a:cxn ang="0">
                  <a:pos x="39" y="12"/>
                </a:cxn>
                <a:cxn ang="0">
                  <a:pos x="37" y="16"/>
                </a:cxn>
                <a:cxn ang="0">
                  <a:pos x="35" y="20"/>
                </a:cxn>
                <a:cxn ang="0">
                  <a:pos x="31" y="22"/>
                </a:cxn>
                <a:cxn ang="0">
                  <a:pos x="25" y="24"/>
                </a:cxn>
                <a:cxn ang="0">
                  <a:pos x="19" y="24"/>
                </a:cxn>
                <a:cxn ang="0">
                  <a:pos x="19" y="20"/>
                </a:cxn>
                <a:cxn ang="0">
                  <a:pos x="25" y="20"/>
                </a:cxn>
                <a:cxn ang="0">
                  <a:pos x="29" y="18"/>
                </a:cxn>
                <a:cxn ang="0">
                  <a:pos x="31" y="18"/>
                </a:cxn>
                <a:cxn ang="0">
                  <a:pos x="33" y="14"/>
                </a:cxn>
                <a:cxn ang="0">
                  <a:pos x="33" y="12"/>
                </a:cxn>
                <a:cxn ang="0">
                  <a:pos x="33" y="10"/>
                </a:cxn>
                <a:cxn ang="0">
                  <a:pos x="31" y="6"/>
                </a:cxn>
                <a:cxn ang="0">
                  <a:pos x="29" y="6"/>
                </a:cxn>
                <a:cxn ang="0">
                  <a:pos x="25" y="4"/>
                </a:cxn>
                <a:cxn ang="0">
                  <a:pos x="19" y="4"/>
                </a:cxn>
                <a:cxn ang="0">
                  <a:pos x="13" y="4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7" y="18"/>
                </a:cxn>
                <a:cxn ang="0">
                  <a:pos x="11" y="18"/>
                </a:cxn>
                <a:cxn ang="0">
                  <a:pos x="19" y="20"/>
                </a:cxn>
              </a:cxnLst>
              <a:rect l="0" t="0" r="r" b="b"/>
              <a:pathLst>
                <a:path w="39" h="24">
                  <a:moveTo>
                    <a:pt x="19" y="24"/>
                  </a:moveTo>
                  <a:lnTo>
                    <a:pt x="13" y="24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5" y="4"/>
                  </a:lnTo>
                  <a:lnTo>
                    <a:pt x="37" y="8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5" y="20"/>
                  </a:lnTo>
                  <a:lnTo>
                    <a:pt x="31" y="22"/>
                  </a:lnTo>
                  <a:lnTo>
                    <a:pt x="25" y="24"/>
                  </a:lnTo>
                  <a:lnTo>
                    <a:pt x="19" y="24"/>
                  </a:lnTo>
                  <a:close/>
                  <a:moveTo>
                    <a:pt x="19" y="20"/>
                  </a:moveTo>
                  <a:lnTo>
                    <a:pt x="25" y="20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4"/>
                  </a:lnTo>
                  <a:lnTo>
                    <a:pt x="13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Rectangle 713"/>
            <p:cNvSpPr>
              <a:spLocks noChangeArrowheads="1"/>
            </p:cNvSpPr>
            <p:nvPr/>
          </p:nvSpPr>
          <p:spPr bwMode="auto">
            <a:xfrm rot="5400000">
              <a:off x="2641" y="2614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714"/>
            <p:cNvSpPr>
              <a:spLocks noEditPoints="1"/>
            </p:cNvSpPr>
            <p:nvPr/>
          </p:nvSpPr>
          <p:spPr bwMode="auto">
            <a:xfrm rot="5400000">
              <a:off x="2658" y="2564"/>
              <a:ext cx="82" cy="49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1" y="22"/>
                </a:cxn>
                <a:cxn ang="0">
                  <a:pos x="6" y="22"/>
                </a:cxn>
                <a:cxn ang="0">
                  <a:pos x="0" y="16"/>
                </a:cxn>
                <a:cxn ang="0">
                  <a:pos x="0" y="6"/>
                </a:cxn>
                <a:cxn ang="0">
                  <a:pos x="6" y="2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7" y="6"/>
                </a:cxn>
                <a:cxn ang="0">
                  <a:pos x="37" y="16"/>
                </a:cxn>
                <a:cxn ang="0">
                  <a:pos x="31" y="22"/>
                </a:cxn>
                <a:cxn ang="0">
                  <a:pos x="23" y="24"/>
                </a:cxn>
                <a:cxn ang="0">
                  <a:pos x="17" y="20"/>
                </a:cxn>
                <a:cxn ang="0">
                  <a:pos x="9" y="18"/>
                </a:cxn>
                <a:cxn ang="0">
                  <a:pos x="13" y="16"/>
                </a:cxn>
                <a:cxn ang="0">
                  <a:pos x="15" y="12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9" y="18"/>
                </a:cxn>
                <a:cxn ang="0">
                  <a:pos x="27" y="18"/>
                </a:cxn>
                <a:cxn ang="0">
                  <a:pos x="31" y="16"/>
                </a:cxn>
                <a:cxn ang="0">
                  <a:pos x="33" y="14"/>
                </a:cxn>
                <a:cxn ang="0">
                  <a:pos x="33" y="8"/>
                </a:cxn>
                <a:cxn ang="0">
                  <a:pos x="29" y="4"/>
                </a:cxn>
                <a:cxn ang="0">
                  <a:pos x="23" y="4"/>
                </a:cxn>
                <a:cxn ang="0">
                  <a:pos x="19" y="8"/>
                </a:cxn>
                <a:cxn ang="0">
                  <a:pos x="19" y="14"/>
                </a:cxn>
                <a:cxn ang="0">
                  <a:pos x="23" y="18"/>
                </a:cxn>
              </a:cxnLst>
              <a:rect l="0" t="0" r="r" b="b"/>
              <a:pathLst>
                <a:path w="39" h="24">
                  <a:moveTo>
                    <a:pt x="17" y="16"/>
                  </a:moveTo>
                  <a:lnTo>
                    <a:pt x="15" y="20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15" y="4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7" y="6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5" y="20"/>
                  </a:lnTo>
                  <a:lnTo>
                    <a:pt x="31" y="22"/>
                  </a:lnTo>
                  <a:lnTo>
                    <a:pt x="27" y="24"/>
                  </a:lnTo>
                  <a:lnTo>
                    <a:pt x="23" y="24"/>
                  </a:lnTo>
                  <a:lnTo>
                    <a:pt x="19" y="22"/>
                  </a:lnTo>
                  <a:lnTo>
                    <a:pt x="17" y="20"/>
                  </a:lnTo>
                  <a:lnTo>
                    <a:pt x="17" y="16"/>
                  </a:lnTo>
                  <a:close/>
                  <a:moveTo>
                    <a:pt x="9" y="18"/>
                  </a:moveTo>
                  <a:lnTo>
                    <a:pt x="11" y="18"/>
                  </a:lnTo>
                  <a:lnTo>
                    <a:pt x="13" y="16"/>
                  </a:lnTo>
                  <a:lnTo>
                    <a:pt x="13" y="14"/>
                  </a:lnTo>
                  <a:lnTo>
                    <a:pt x="15" y="12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9" y="18"/>
                  </a:lnTo>
                  <a:close/>
                  <a:moveTo>
                    <a:pt x="27" y="18"/>
                  </a:moveTo>
                  <a:lnTo>
                    <a:pt x="27" y="18"/>
                  </a:lnTo>
                  <a:lnTo>
                    <a:pt x="29" y="18"/>
                  </a:lnTo>
                  <a:lnTo>
                    <a:pt x="31" y="16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21" y="16"/>
                  </a:lnTo>
                  <a:lnTo>
                    <a:pt x="23" y="18"/>
                  </a:lnTo>
                  <a:lnTo>
                    <a:pt x="27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Rectangle 715"/>
            <p:cNvSpPr>
              <a:spLocks noChangeArrowheads="1"/>
            </p:cNvSpPr>
            <p:nvPr/>
          </p:nvSpPr>
          <p:spPr bwMode="auto">
            <a:xfrm rot="5400000">
              <a:off x="2991" y="2594"/>
              <a:ext cx="99" cy="272"/>
            </a:xfrm>
            <a:prstGeom prst="rect">
              <a:avLst/>
            </a:prstGeom>
            <a:solidFill>
              <a:srgbClr val="99EEFD"/>
            </a:solidFill>
            <a:ln w="0">
              <a:solidFill>
                <a:srgbClr val="99EE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Rectangle 716"/>
            <p:cNvSpPr>
              <a:spLocks noChangeArrowheads="1"/>
            </p:cNvSpPr>
            <p:nvPr/>
          </p:nvSpPr>
          <p:spPr bwMode="auto">
            <a:xfrm rot="5400000">
              <a:off x="2991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717"/>
            <p:cNvSpPr>
              <a:spLocks/>
            </p:cNvSpPr>
            <p:nvPr/>
          </p:nvSpPr>
          <p:spPr bwMode="auto">
            <a:xfrm rot="5400000">
              <a:off x="2823" y="2861"/>
              <a:ext cx="82" cy="3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6"/>
                </a:cxn>
                <a:cxn ang="0">
                  <a:pos x="8" y="6"/>
                </a:cxn>
                <a:cxn ang="0">
                  <a:pos x="10" y="8"/>
                </a:cxn>
                <a:cxn ang="0">
                  <a:pos x="12" y="10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0" y="14"/>
                </a:cxn>
                <a:cxn ang="0">
                  <a:pos x="8" y="10"/>
                </a:cxn>
                <a:cxn ang="0">
                  <a:pos x="6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8" y="0"/>
                </a:cxn>
              </a:cxnLst>
              <a:rect l="0" t="0" r="r" b="b"/>
              <a:pathLst>
                <a:path w="38" h="14">
                  <a:moveTo>
                    <a:pt x="38" y="0"/>
                  </a:moveTo>
                  <a:lnTo>
                    <a:pt x="38" y="6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718"/>
            <p:cNvSpPr>
              <a:spLocks noChangeArrowheads="1"/>
            </p:cNvSpPr>
            <p:nvPr/>
          </p:nvSpPr>
          <p:spPr bwMode="auto">
            <a:xfrm rot="5400000">
              <a:off x="2909" y="2907"/>
              <a:ext cx="8" cy="16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719"/>
            <p:cNvSpPr>
              <a:spLocks/>
            </p:cNvSpPr>
            <p:nvPr/>
          </p:nvSpPr>
          <p:spPr bwMode="auto">
            <a:xfrm rot="5400000">
              <a:off x="2909" y="2849"/>
              <a:ext cx="82" cy="5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6" y="26"/>
                </a:cxn>
                <a:cxn ang="0">
                  <a:pos x="32" y="24"/>
                </a:cxn>
                <a:cxn ang="0">
                  <a:pos x="30" y="22"/>
                </a:cxn>
                <a:cxn ang="0">
                  <a:pos x="28" y="20"/>
                </a:cxn>
                <a:cxn ang="0">
                  <a:pos x="24" y="16"/>
                </a:cxn>
                <a:cxn ang="0">
                  <a:pos x="20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2" y="20"/>
                </a:cxn>
                <a:cxn ang="0">
                  <a:pos x="10" y="24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6" y="12"/>
                </a:cxn>
                <a:cxn ang="0">
                  <a:pos x="30" y="16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0"/>
                </a:cxn>
              </a:cxnLst>
              <a:rect l="0" t="0" r="r" b="b"/>
              <a:pathLst>
                <a:path w="38" h="26">
                  <a:moveTo>
                    <a:pt x="34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4" y="16"/>
                  </a:lnTo>
                  <a:lnTo>
                    <a:pt x="20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720"/>
            <p:cNvSpPr>
              <a:spLocks noChangeArrowheads="1"/>
            </p:cNvSpPr>
            <p:nvPr/>
          </p:nvSpPr>
          <p:spPr bwMode="auto">
            <a:xfrm rot="5400000">
              <a:off x="3267" y="2598"/>
              <a:ext cx="99" cy="264"/>
            </a:xfrm>
            <a:prstGeom prst="rect">
              <a:avLst/>
            </a:prstGeom>
            <a:solidFill>
              <a:srgbClr val="CCFDFD"/>
            </a:solidFill>
            <a:ln w="0">
              <a:solidFill>
                <a:srgbClr val="CCFD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Rectangle 721"/>
            <p:cNvSpPr>
              <a:spLocks noChangeArrowheads="1"/>
            </p:cNvSpPr>
            <p:nvPr/>
          </p:nvSpPr>
          <p:spPr bwMode="auto">
            <a:xfrm rot="5400000">
              <a:off x="3267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722"/>
            <p:cNvSpPr>
              <a:spLocks/>
            </p:cNvSpPr>
            <p:nvPr/>
          </p:nvSpPr>
          <p:spPr bwMode="auto">
            <a:xfrm rot="5400000">
              <a:off x="3091" y="2568"/>
              <a:ext cx="74" cy="33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7" y="4"/>
                </a:cxn>
                <a:cxn ang="0">
                  <a:pos x="7" y="4"/>
                </a:cxn>
                <a:cxn ang="0">
                  <a:pos x="9" y="6"/>
                </a:cxn>
                <a:cxn ang="0">
                  <a:pos x="11" y="10"/>
                </a:cxn>
                <a:cxn ang="0">
                  <a:pos x="13" y="12"/>
                </a:cxn>
                <a:cxn ang="0">
                  <a:pos x="13" y="14"/>
                </a:cxn>
                <a:cxn ang="0">
                  <a:pos x="9" y="14"/>
                </a:cxn>
                <a:cxn ang="0">
                  <a:pos x="7" y="10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7" y="0"/>
                </a:cxn>
              </a:cxnLst>
              <a:rect l="0" t="0" r="r" b="b"/>
              <a:pathLst>
                <a:path w="37" h="14">
                  <a:moveTo>
                    <a:pt x="37" y="0"/>
                  </a:moveTo>
                  <a:lnTo>
                    <a:pt x="37" y="4"/>
                  </a:lnTo>
                  <a:lnTo>
                    <a:pt x="7" y="4"/>
                  </a:lnTo>
                  <a:lnTo>
                    <a:pt x="9" y="6"/>
                  </a:lnTo>
                  <a:lnTo>
                    <a:pt x="11" y="10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Rectangle 723"/>
            <p:cNvSpPr>
              <a:spLocks noChangeArrowheads="1"/>
            </p:cNvSpPr>
            <p:nvPr/>
          </p:nvSpPr>
          <p:spPr bwMode="auto">
            <a:xfrm rot="5400000">
              <a:off x="3169" y="2614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724"/>
            <p:cNvSpPr>
              <a:spLocks noEditPoints="1"/>
            </p:cNvSpPr>
            <p:nvPr/>
          </p:nvSpPr>
          <p:spPr bwMode="auto">
            <a:xfrm rot="5400000">
              <a:off x="3186" y="2564"/>
              <a:ext cx="82" cy="4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4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9" y="18"/>
                </a:cxn>
                <a:cxn ang="0">
                  <a:pos x="13" y="20"/>
                </a:cxn>
                <a:cxn ang="0">
                  <a:pos x="17" y="20"/>
                </a:cxn>
                <a:cxn ang="0">
                  <a:pos x="15" y="18"/>
                </a:cxn>
                <a:cxn ang="0">
                  <a:pos x="13" y="16"/>
                </a:cxn>
                <a:cxn ang="0">
                  <a:pos x="13" y="14"/>
                </a:cxn>
                <a:cxn ang="0">
                  <a:pos x="13" y="10"/>
                </a:cxn>
                <a:cxn ang="0">
                  <a:pos x="13" y="6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1" y="0"/>
                </a:cxn>
                <a:cxn ang="0">
                  <a:pos x="35" y="2"/>
                </a:cxn>
                <a:cxn ang="0">
                  <a:pos x="37" y="6"/>
                </a:cxn>
                <a:cxn ang="0">
                  <a:pos x="37" y="8"/>
                </a:cxn>
                <a:cxn ang="0">
                  <a:pos x="39" y="12"/>
                </a:cxn>
                <a:cxn ang="0">
                  <a:pos x="37" y="16"/>
                </a:cxn>
                <a:cxn ang="0">
                  <a:pos x="33" y="22"/>
                </a:cxn>
                <a:cxn ang="0">
                  <a:pos x="31" y="23"/>
                </a:cxn>
                <a:cxn ang="0">
                  <a:pos x="25" y="23"/>
                </a:cxn>
                <a:cxn ang="0">
                  <a:pos x="19" y="23"/>
                </a:cxn>
                <a:cxn ang="0">
                  <a:pos x="13" y="23"/>
                </a:cxn>
                <a:cxn ang="0">
                  <a:pos x="7" y="22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25" y="20"/>
                </a:cxn>
                <a:cxn ang="0">
                  <a:pos x="27" y="20"/>
                </a:cxn>
                <a:cxn ang="0">
                  <a:pos x="29" y="18"/>
                </a:cxn>
                <a:cxn ang="0">
                  <a:pos x="31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2"/>
                </a:cxn>
                <a:cxn ang="0">
                  <a:pos x="33" y="8"/>
                </a:cxn>
                <a:cxn ang="0">
                  <a:pos x="31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21" y="4"/>
                </a:cxn>
                <a:cxn ang="0">
                  <a:pos x="19" y="6"/>
                </a:cxn>
                <a:cxn ang="0">
                  <a:pos x="17" y="8"/>
                </a:cxn>
                <a:cxn ang="0">
                  <a:pos x="17" y="12"/>
                </a:cxn>
                <a:cxn ang="0">
                  <a:pos x="17" y="14"/>
                </a:cxn>
                <a:cxn ang="0">
                  <a:pos x="19" y="18"/>
                </a:cxn>
                <a:cxn ang="0">
                  <a:pos x="21" y="20"/>
                </a:cxn>
                <a:cxn ang="0">
                  <a:pos x="25" y="20"/>
                </a:cxn>
              </a:cxnLst>
              <a:rect l="0" t="0" r="r" b="b"/>
              <a:pathLst>
                <a:path w="39" h="23">
                  <a:moveTo>
                    <a:pt x="9" y="0"/>
                  </a:moveTo>
                  <a:lnTo>
                    <a:pt x="9" y="4"/>
                  </a:lnTo>
                  <a:lnTo>
                    <a:pt x="7" y="6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13" y="16"/>
                  </a:lnTo>
                  <a:lnTo>
                    <a:pt x="13" y="14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7" y="6"/>
                  </a:lnTo>
                  <a:lnTo>
                    <a:pt x="37" y="8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5" y="23"/>
                  </a:lnTo>
                  <a:lnTo>
                    <a:pt x="19" y="23"/>
                  </a:lnTo>
                  <a:lnTo>
                    <a:pt x="13" y="23"/>
                  </a:lnTo>
                  <a:lnTo>
                    <a:pt x="7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9" y="0"/>
                  </a:lnTo>
                  <a:close/>
                  <a:moveTo>
                    <a:pt x="25" y="20"/>
                  </a:moveTo>
                  <a:lnTo>
                    <a:pt x="27" y="20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21" y="20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725"/>
            <p:cNvSpPr>
              <a:spLocks noChangeArrowheads="1"/>
            </p:cNvSpPr>
            <p:nvPr/>
          </p:nvSpPr>
          <p:spPr bwMode="auto">
            <a:xfrm rot="5400000">
              <a:off x="3531" y="2598"/>
              <a:ext cx="99" cy="264"/>
            </a:xfrm>
            <a:prstGeom prst="rect">
              <a:avLst/>
            </a:prstGeom>
            <a:solidFill>
              <a:srgbClr val="FDEE99"/>
            </a:solidFill>
            <a:ln w="0">
              <a:solidFill>
                <a:srgbClr val="FDEE99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Rectangle 726"/>
            <p:cNvSpPr>
              <a:spLocks noChangeArrowheads="1"/>
            </p:cNvSpPr>
            <p:nvPr/>
          </p:nvSpPr>
          <p:spPr bwMode="auto">
            <a:xfrm rot="5400000">
              <a:off x="3531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727"/>
            <p:cNvSpPr>
              <a:spLocks/>
            </p:cNvSpPr>
            <p:nvPr/>
          </p:nvSpPr>
          <p:spPr bwMode="auto">
            <a:xfrm rot="5400000">
              <a:off x="3408" y="2853"/>
              <a:ext cx="82" cy="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4"/>
                </a:cxn>
                <a:cxn ang="0">
                  <a:pos x="38" y="24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0" y="22"/>
                </a:cxn>
                <a:cxn ang="0">
                  <a:pos x="28" y="18"/>
                </a:cxn>
                <a:cxn ang="0">
                  <a:pos x="24" y="16"/>
                </a:cxn>
                <a:cxn ang="0">
                  <a:pos x="20" y="10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0" y="24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18"/>
                </a:cxn>
                <a:cxn ang="0">
                  <a:pos x="34" y="0"/>
                </a:cxn>
              </a:cxnLst>
              <a:rect l="0" t="0" r="r" b="b"/>
              <a:pathLst>
                <a:path w="38" h="24">
                  <a:moveTo>
                    <a:pt x="34" y="0"/>
                  </a:moveTo>
                  <a:lnTo>
                    <a:pt x="38" y="0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728"/>
            <p:cNvSpPr>
              <a:spLocks noChangeArrowheads="1"/>
            </p:cNvSpPr>
            <p:nvPr/>
          </p:nvSpPr>
          <p:spPr bwMode="auto">
            <a:xfrm rot="5400000">
              <a:off x="3795" y="2598"/>
              <a:ext cx="99" cy="264"/>
            </a:xfrm>
            <a:prstGeom prst="rect">
              <a:avLst/>
            </a:prstGeom>
            <a:solidFill>
              <a:srgbClr val="FDCC66"/>
            </a:solidFill>
            <a:ln w="0">
              <a:solidFill>
                <a:srgbClr val="FDCC66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729"/>
            <p:cNvSpPr>
              <a:spLocks noChangeArrowheads="1"/>
            </p:cNvSpPr>
            <p:nvPr/>
          </p:nvSpPr>
          <p:spPr bwMode="auto">
            <a:xfrm rot="5400000">
              <a:off x="3795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730"/>
            <p:cNvSpPr>
              <a:spLocks/>
            </p:cNvSpPr>
            <p:nvPr/>
          </p:nvSpPr>
          <p:spPr bwMode="auto">
            <a:xfrm rot="5400000">
              <a:off x="3614" y="2556"/>
              <a:ext cx="74" cy="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37" y="26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1" y="24"/>
                </a:cxn>
                <a:cxn ang="0">
                  <a:pos x="29" y="22"/>
                </a:cxn>
                <a:cxn ang="0">
                  <a:pos x="27" y="20"/>
                </a:cxn>
                <a:cxn ang="0">
                  <a:pos x="23" y="16"/>
                </a:cxn>
                <a:cxn ang="0">
                  <a:pos x="19" y="12"/>
                </a:cxn>
                <a:cxn ang="0">
                  <a:pos x="15" y="8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11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31" y="18"/>
                </a:cxn>
                <a:cxn ang="0">
                  <a:pos x="33" y="20"/>
                </a:cxn>
                <a:cxn ang="0">
                  <a:pos x="33" y="0"/>
                </a:cxn>
              </a:cxnLst>
              <a:rect l="0" t="0" r="r" b="b"/>
              <a:pathLst>
                <a:path w="37" h="26">
                  <a:moveTo>
                    <a:pt x="33" y="0"/>
                  </a:moveTo>
                  <a:lnTo>
                    <a:pt x="37" y="0"/>
                  </a:lnTo>
                  <a:lnTo>
                    <a:pt x="37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1" y="24"/>
                  </a:lnTo>
                  <a:lnTo>
                    <a:pt x="29" y="22"/>
                  </a:lnTo>
                  <a:lnTo>
                    <a:pt x="27" y="20"/>
                  </a:lnTo>
                  <a:lnTo>
                    <a:pt x="23" y="16"/>
                  </a:lnTo>
                  <a:lnTo>
                    <a:pt x="19" y="12"/>
                  </a:lnTo>
                  <a:lnTo>
                    <a:pt x="15" y="8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11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3" y="2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Rectangle 731"/>
            <p:cNvSpPr>
              <a:spLocks noChangeArrowheads="1"/>
            </p:cNvSpPr>
            <p:nvPr/>
          </p:nvSpPr>
          <p:spPr bwMode="auto">
            <a:xfrm rot="5400000">
              <a:off x="3697" y="2613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732"/>
            <p:cNvSpPr>
              <a:spLocks noEditPoints="1"/>
            </p:cNvSpPr>
            <p:nvPr/>
          </p:nvSpPr>
          <p:spPr bwMode="auto">
            <a:xfrm rot="5400000">
              <a:off x="3713" y="2556"/>
              <a:ext cx="74" cy="58"/>
            </a:xfrm>
            <a:custGeom>
              <a:avLst/>
              <a:gdLst/>
              <a:ahLst/>
              <a:cxnLst>
                <a:cxn ang="0">
                  <a:pos x="37" y="8"/>
                </a:cxn>
                <a:cxn ang="0">
                  <a:pos x="29" y="8"/>
                </a:cxn>
                <a:cxn ang="0">
                  <a:pos x="29" y="26"/>
                </a:cxn>
                <a:cxn ang="0">
                  <a:pos x="23" y="26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3" y="4"/>
                </a:cxn>
                <a:cxn ang="0">
                  <a:pos x="23" y="0"/>
                </a:cxn>
                <a:cxn ang="0">
                  <a:pos x="29" y="0"/>
                </a:cxn>
                <a:cxn ang="0">
                  <a:pos x="29" y="4"/>
                </a:cxn>
                <a:cxn ang="0">
                  <a:pos x="37" y="4"/>
                </a:cxn>
                <a:cxn ang="0">
                  <a:pos x="37" y="8"/>
                </a:cxn>
                <a:cxn ang="0">
                  <a:pos x="23" y="8"/>
                </a:cxn>
                <a:cxn ang="0">
                  <a:pos x="9" y="8"/>
                </a:cxn>
                <a:cxn ang="0">
                  <a:pos x="23" y="20"/>
                </a:cxn>
                <a:cxn ang="0">
                  <a:pos x="23" y="8"/>
                </a:cxn>
              </a:cxnLst>
              <a:rect l="0" t="0" r="r" b="b"/>
              <a:pathLst>
                <a:path w="37" h="26">
                  <a:moveTo>
                    <a:pt x="37" y="8"/>
                  </a:moveTo>
                  <a:lnTo>
                    <a:pt x="29" y="8"/>
                  </a:lnTo>
                  <a:lnTo>
                    <a:pt x="29" y="26"/>
                  </a:lnTo>
                  <a:lnTo>
                    <a:pt x="23" y="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37" y="4"/>
                  </a:lnTo>
                  <a:lnTo>
                    <a:pt x="37" y="8"/>
                  </a:lnTo>
                  <a:close/>
                  <a:moveTo>
                    <a:pt x="23" y="8"/>
                  </a:moveTo>
                  <a:lnTo>
                    <a:pt x="9" y="8"/>
                  </a:lnTo>
                  <a:lnTo>
                    <a:pt x="23" y="20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733"/>
            <p:cNvSpPr>
              <a:spLocks noChangeArrowheads="1"/>
            </p:cNvSpPr>
            <p:nvPr/>
          </p:nvSpPr>
          <p:spPr bwMode="auto">
            <a:xfrm rot="5400000">
              <a:off x="4055" y="2594"/>
              <a:ext cx="99" cy="272"/>
            </a:xfrm>
            <a:prstGeom prst="rect">
              <a:avLst/>
            </a:prstGeom>
            <a:solidFill>
              <a:srgbClr val="FD7538"/>
            </a:solidFill>
            <a:ln w="0">
              <a:solidFill>
                <a:srgbClr val="FD7538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Rectangle 734"/>
            <p:cNvSpPr>
              <a:spLocks noChangeArrowheads="1"/>
            </p:cNvSpPr>
            <p:nvPr/>
          </p:nvSpPr>
          <p:spPr bwMode="auto">
            <a:xfrm rot="5400000">
              <a:off x="4055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735"/>
            <p:cNvSpPr>
              <a:spLocks/>
            </p:cNvSpPr>
            <p:nvPr/>
          </p:nvSpPr>
          <p:spPr bwMode="auto">
            <a:xfrm rot="5400000">
              <a:off x="3887" y="2853"/>
              <a:ext cx="82" cy="49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30" y="22"/>
                </a:cxn>
                <a:cxn ang="0">
                  <a:pos x="28" y="20"/>
                </a:cxn>
                <a:cxn ang="0">
                  <a:pos x="24" y="16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2" y="20"/>
                </a:cxn>
                <a:cxn ang="0">
                  <a:pos x="10" y="24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6" y="12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18"/>
                </a:cxn>
                <a:cxn ang="0">
                  <a:pos x="34" y="0"/>
                </a:cxn>
              </a:cxnLst>
              <a:rect l="0" t="0" r="r" b="b"/>
              <a:pathLst>
                <a:path w="38" h="26">
                  <a:moveTo>
                    <a:pt x="34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736"/>
            <p:cNvSpPr>
              <a:spLocks noChangeArrowheads="1"/>
            </p:cNvSpPr>
            <p:nvPr/>
          </p:nvSpPr>
          <p:spPr bwMode="auto">
            <a:xfrm rot="5400000">
              <a:off x="3961" y="2910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737"/>
            <p:cNvSpPr>
              <a:spLocks noEditPoints="1"/>
            </p:cNvSpPr>
            <p:nvPr/>
          </p:nvSpPr>
          <p:spPr bwMode="auto">
            <a:xfrm rot="5400000">
              <a:off x="3986" y="2853"/>
              <a:ext cx="82" cy="49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2" y="21"/>
                </a:cxn>
                <a:cxn ang="0">
                  <a:pos x="6" y="21"/>
                </a:cxn>
                <a:cxn ang="0">
                  <a:pos x="0" y="15"/>
                </a:cxn>
                <a:cxn ang="0">
                  <a:pos x="0" y="7"/>
                </a:cxn>
                <a:cxn ang="0">
                  <a:pos x="6" y="1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8" y="3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38" y="5"/>
                </a:cxn>
                <a:cxn ang="0">
                  <a:pos x="38" y="15"/>
                </a:cxn>
                <a:cxn ang="0">
                  <a:pos x="32" y="23"/>
                </a:cxn>
                <a:cxn ang="0">
                  <a:pos x="24" y="23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14" y="15"/>
                </a:cxn>
                <a:cxn ang="0">
                  <a:pos x="16" y="11"/>
                </a:cxn>
                <a:cxn ang="0">
                  <a:pos x="14" y="7"/>
                </a:cxn>
                <a:cxn ang="0">
                  <a:pos x="10" y="5"/>
                </a:cxn>
                <a:cxn ang="0">
                  <a:pos x="6" y="7"/>
                </a:cxn>
                <a:cxn ang="0">
                  <a:pos x="4" y="11"/>
                </a:cxn>
                <a:cxn ang="0">
                  <a:pos x="6" y="15"/>
                </a:cxn>
                <a:cxn ang="0">
                  <a:pos x="10" y="17"/>
                </a:cxn>
                <a:cxn ang="0">
                  <a:pos x="30" y="17"/>
                </a:cxn>
                <a:cxn ang="0">
                  <a:pos x="32" y="17"/>
                </a:cxn>
                <a:cxn ang="0">
                  <a:pos x="34" y="13"/>
                </a:cxn>
                <a:cxn ang="0">
                  <a:pos x="34" y="7"/>
                </a:cxn>
                <a:cxn ang="0">
                  <a:pos x="30" y="3"/>
                </a:cxn>
                <a:cxn ang="0">
                  <a:pos x="24" y="3"/>
                </a:cxn>
                <a:cxn ang="0">
                  <a:pos x="20" y="7"/>
                </a:cxn>
                <a:cxn ang="0">
                  <a:pos x="20" y="13"/>
                </a:cxn>
                <a:cxn ang="0">
                  <a:pos x="24" y="17"/>
                </a:cxn>
              </a:cxnLst>
              <a:rect l="0" t="0" r="r" b="b"/>
              <a:pathLst>
                <a:path w="40" h="23">
                  <a:moveTo>
                    <a:pt x="18" y="15"/>
                  </a:moveTo>
                  <a:lnTo>
                    <a:pt x="16" y="19"/>
                  </a:lnTo>
                  <a:lnTo>
                    <a:pt x="14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6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3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8" y="5"/>
                  </a:lnTo>
                  <a:lnTo>
                    <a:pt x="40" y="11"/>
                  </a:lnTo>
                  <a:lnTo>
                    <a:pt x="38" y="15"/>
                  </a:lnTo>
                  <a:lnTo>
                    <a:pt x="36" y="19"/>
                  </a:lnTo>
                  <a:lnTo>
                    <a:pt x="32" y="23"/>
                  </a:lnTo>
                  <a:lnTo>
                    <a:pt x="28" y="23"/>
                  </a:lnTo>
                  <a:lnTo>
                    <a:pt x="24" y="23"/>
                  </a:lnTo>
                  <a:lnTo>
                    <a:pt x="20" y="21"/>
                  </a:lnTo>
                  <a:lnTo>
                    <a:pt x="18" y="19"/>
                  </a:lnTo>
                  <a:lnTo>
                    <a:pt x="18" y="15"/>
                  </a:lnTo>
                  <a:close/>
                  <a:moveTo>
                    <a:pt x="10" y="17"/>
                  </a:moveTo>
                  <a:lnTo>
                    <a:pt x="12" y="17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6" y="13"/>
                  </a:lnTo>
                  <a:lnTo>
                    <a:pt x="6" y="15"/>
                  </a:lnTo>
                  <a:lnTo>
                    <a:pt x="8" y="17"/>
                  </a:lnTo>
                  <a:lnTo>
                    <a:pt x="10" y="17"/>
                  </a:lnTo>
                  <a:close/>
                  <a:moveTo>
                    <a:pt x="28" y="17"/>
                  </a:moveTo>
                  <a:lnTo>
                    <a:pt x="30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4" y="15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2" y="5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20" y="11"/>
                  </a:lnTo>
                  <a:lnTo>
                    <a:pt x="20" y="13"/>
                  </a:lnTo>
                  <a:lnTo>
                    <a:pt x="22" y="17"/>
                  </a:lnTo>
                  <a:lnTo>
                    <a:pt x="24" y="17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Rectangle 738"/>
            <p:cNvSpPr>
              <a:spLocks noChangeArrowheads="1"/>
            </p:cNvSpPr>
            <p:nvPr/>
          </p:nvSpPr>
          <p:spPr bwMode="auto">
            <a:xfrm rot="5400000">
              <a:off x="4319" y="2602"/>
              <a:ext cx="99" cy="255"/>
            </a:xfrm>
            <a:prstGeom prst="rect">
              <a:avLst/>
            </a:prstGeom>
            <a:solidFill>
              <a:srgbClr val="FD0000"/>
            </a:solidFill>
            <a:ln w="0">
              <a:solidFill>
                <a:srgbClr val="FD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Rectangle 739"/>
            <p:cNvSpPr>
              <a:spLocks noChangeArrowheads="1"/>
            </p:cNvSpPr>
            <p:nvPr/>
          </p:nvSpPr>
          <p:spPr bwMode="auto">
            <a:xfrm rot="5400000">
              <a:off x="4319" y="2602"/>
              <a:ext cx="99" cy="25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740"/>
            <p:cNvSpPr>
              <a:spLocks/>
            </p:cNvSpPr>
            <p:nvPr/>
          </p:nvSpPr>
          <p:spPr bwMode="auto">
            <a:xfrm rot="5400000">
              <a:off x="4146" y="2560"/>
              <a:ext cx="82" cy="58"/>
            </a:xfrm>
            <a:custGeom>
              <a:avLst/>
              <a:gdLst/>
              <a:ahLst/>
              <a:cxnLst>
                <a:cxn ang="0">
                  <a:pos x="27" y="26"/>
                </a:cxn>
                <a:cxn ang="0">
                  <a:pos x="27" y="20"/>
                </a:cxn>
                <a:cxn ang="0">
                  <a:pos x="29" y="20"/>
                </a:cxn>
                <a:cxn ang="0">
                  <a:pos x="33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0"/>
                </a:cxn>
                <a:cxn ang="0">
                  <a:pos x="31" y="8"/>
                </a:cxn>
                <a:cxn ang="0">
                  <a:pos x="29" y="6"/>
                </a:cxn>
                <a:cxn ang="0">
                  <a:pos x="25" y="6"/>
                </a:cxn>
                <a:cxn ang="0">
                  <a:pos x="23" y="6"/>
                </a:cxn>
                <a:cxn ang="0">
                  <a:pos x="21" y="8"/>
                </a:cxn>
                <a:cxn ang="0">
                  <a:pos x="19" y="10"/>
                </a:cxn>
                <a:cxn ang="0">
                  <a:pos x="19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5" y="16"/>
                </a:cxn>
                <a:cxn ang="0">
                  <a:pos x="15" y="16"/>
                </a:cxn>
                <a:cxn ang="0">
                  <a:pos x="15" y="16"/>
                </a:cxn>
                <a:cxn ang="0">
                  <a:pos x="15" y="12"/>
                </a:cxn>
                <a:cxn ang="0">
                  <a:pos x="13" y="10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7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9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9" y="2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1" y="2"/>
                </a:cxn>
                <a:cxn ang="0">
                  <a:pos x="35" y="4"/>
                </a:cxn>
                <a:cxn ang="0">
                  <a:pos x="37" y="8"/>
                </a:cxn>
                <a:cxn ang="0">
                  <a:pos x="39" y="14"/>
                </a:cxn>
                <a:cxn ang="0">
                  <a:pos x="37" y="18"/>
                </a:cxn>
                <a:cxn ang="0">
                  <a:pos x="35" y="22"/>
                </a:cxn>
                <a:cxn ang="0">
                  <a:pos x="31" y="24"/>
                </a:cxn>
                <a:cxn ang="0">
                  <a:pos x="27" y="26"/>
                </a:cxn>
              </a:cxnLst>
              <a:rect l="0" t="0" r="r" b="b"/>
              <a:pathLst>
                <a:path w="39" h="26">
                  <a:moveTo>
                    <a:pt x="27" y="26"/>
                  </a:moveTo>
                  <a:lnTo>
                    <a:pt x="27" y="20"/>
                  </a:lnTo>
                  <a:lnTo>
                    <a:pt x="29" y="20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2"/>
                  </a:lnTo>
                  <a:lnTo>
                    <a:pt x="13" y="10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9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6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9" y="2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5" y="4"/>
                  </a:lnTo>
                  <a:lnTo>
                    <a:pt x="37" y="8"/>
                  </a:lnTo>
                  <a:lnTo>
                    <a:pt x="39" y="14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1" y="24"/>
                  </a:ln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741"/>
            <p:cNvSpPr>
              <a:spLocks noChangeArrowheads="1"/>
            </p:cNvSpPr>
            <p:nvPr/>
          </p:nvSpPr>
          <p:spPr bwMode="auto">
            <a:xfrm rot="5400000">
              <a:off x="4233" y="2613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742"/>
            <p:cNvSpPr>
              <a:spLocks/>
            </p:cNvSpPr>
            <p:nvPr/>
          </p:nvSpPr>
          <p:spPr bwMode="auto">
            <a:xfrm rot="5400000">
              <a:off x="4253" y="2560"/>
              <a:ext cx="74" cy="5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37" y="26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1" y="24"/>
                </a:cxn>
                <a:cxn ang="0">
                  <a:pos x="29" y="22"/>
                </a:cxn>
                <a:cxn ang="0">
                  <a:pos x="27" y="20"/>
                </a:cxn>
                <a:cxn ang="0">
                  <a:pos x="23" y="16"/>
                </a:cxn>
                <a:cxn ang="0">
                  <a:pos x="19" y="12"/>
                </a:cxn>
                <a:cxn ang="0">
                  <a:pos x="15" y="8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11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31" y="18"/>
                </a:cxn>
                <a:cxn ang="0">
                  <a:pos x="33" y="20"/>
                </a:cxn>
                <a:cxn ang="0">
                  <a:pos x="33" y="0"/>
                </a:cxn>
              </a:cxnLst>
              <a:rect l="0" t="0" r="r" b="b"/>
              <a:pathLst>
                <a:path w="37" h="26">
                  <a:moveTo>
                    <a:pt x="33" y="0"/>
                  </a:moveTo>
                  <a:lnTo>
                    <a:pt x="37" y="0"/>
                  </a:lnTo>
                  <a:lnTo>
                    <a:pt x="37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1" y="24"/>
                  </a:lnTo>
                  <a:lnTo>
                    <a:pt x="29" y="22"/>
                  </a:lnTo>
                  <a:lnTo>
                    <a:pt x="27" y="20"/>
                  </a:lnTo>
                  <a:lnTo>
                    <a:pt x="23" y="16"/>
                  </a:lnTo>
                  <a:lnTo>
                    <a:pt x="19" y="12"/>
                  </a:lnTo>
                  <a:lnTo>
                    <a:pt x="15" y="8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11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3" y="2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743"/>
            <p:cNvSpPr>
              <a:spLocks noChangeArrowheads="1"/>
            </p:cNvSpPr>
            <p:nvPr/>
          </p:nvSpPr>
          <p:spPr bwMode="auto">
            <a:xfrm rot="5400000">
              <a:off x="4582" y="2594"/>
              <a:ext cx="99" cy="272"/>
            </a:xfrm>
            <a:prstGeom prst="rect">
              <a:avLst/>
            </a:prstGeom>
            <a:solidFill>
              <a:srgbClr val="820000"/>
            </a:solidFill>
            <a:ln w="0">
              <a:solidFill>
                <a:srgbClr val="82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744"/>
            <p:cNvSpPr>
              <a:spLocks noChangeArrowheads="1"/>
            </p:cNvSpPr>
            <p:nvPr/>
          </p:nvSpPr>
          <p:spPr bwMode="auto">
            <a:xfrm rot="5400000">
              <a:off x="4582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745"/>
            <p:cNvSpPr>
              <a:spLocks/>
            </p:cNvSpPr>
            <p:nvPr/>
          </p:nvSpPr>
          <p:spPr bwMode="auto">
            <a:xfrm rot="5400000">
              <a:off x="4410" y="2849"/>
              <a:ext cx="82" cy="58"/>
            </a:xfrm>
            <a:custGeom>
              <a:avLst/>
              <a:gdLst/>
              <a:ahLst/>
              <a:cxnLst>
                <a:cxn ang="0">
                  <a:pos x="28" y="25"/>
                </a:cxn>
                <a:cxn ang="0">
                  <a:pos x="28" y="19"/>
                </a:cxn>
                <a:cxn ang="0">
                  <a:pos x="32" y="19"/>
                </a:cxn>
                <a:cxn ang="0">
                  <a:pos x="34" y="17"/>
                </a:cxn>
                <a:cxn ang="0">
                  <a:pos x="34" y="15"/>
                </a:cxn>
                <a:cxn ang="0">
                  <a:pos x="34" y="11"/>
                </a:cxn>
                <a:cxn ang="0">
                  <a:pos x="34" y="9"/>
                </a:cxn>
                <a:cxn ang="0">
                  <a:pos x="32" y="8"/>
                </a:cxn>
                <a:cxn ang="0">
                  <a:pos x="30" y="6"/>
                </a:cxn>
                <a:cxn ang="0">
                  <a:pos x="28" y="4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20" y="9"/>
                </a:cxn>
                <a:cxn ang="0">
                  <a:pos x="20" y="11"/>
                </a:cxn>
                <a:cxn ang="0">
                  <a:pos x="20" y="13"/>
                </a:cxn>
                <a:cxn ang="0">
                  <a:pos x="20" y="15"/>
                </a:cxn>
                <a:cxn ang="0">
                  <a:pos x="16" y="15"/>
                </a:cxn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2" y="8"/>
                </a:cxn>
                <a:cxn ang="0">
                  <a:pos x="10" y="8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9"/>
                </a:cxn>
                <a:cxn ang="0">
                  <a:pos x="4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8" y="17"/>
                </a:cxn>
                <a:cxn ang="0">
                  <a:pos x="10" y="19"/>
                </a:cxn>
                <a:cxn ang="0">
                  <a:pos x="10" y="23"/>
                </a:cxn>
                <a:cxn ang="0">
                  <a:pos x="6" y="23"/>
                </a:cxn>
                <a:cxn ang="0">
                  <a:pos x="2" y="19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6" y="6"/>
                </a:cxn>
                <a:cxn ang="0">
                  <a:pos x="18" y="8"/>
                </a:cxn>
                <a:cxn ang="0">
                  <a:pos x="18" y="4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36" y="4"/>
                </a:cxn>
                <a:cxn ang="0">
                  <a:pos x="38" y="8"/>
                </a:cxn>
                <a:cxn ang="0">
                  <a:pos x="40" y="11"/>
                </a:cxn>
                <a:cxn ang="0">
                  <a:pos x="38" y="17"/>
                </a:cxn>
                <a:cxn ang="0">
                  <a:pos x="36" y="21"/>
                </a:cxn>
                <a:cxn ang="0">
                  <a:pos x="32" y="23"/>
                </a:cxn>
                <a:cxn ang="0">
                  <a:pos x="28" y="25"/>
                </a:cxn>
              </a:cxnLst>
              <a:rect l="0" t="0" r="r" b="b"/>
              <a:pathLst>
                <a:path w="40" h="25">
                  <a:moveTo>
                    <a:pt x="28" y="25"/>
                  </a:moveTo>
                  <a:lnTo>
                    <a:pt x="28" y="19"/>
                  </a:lnTo>
                  <a:lnTo>
                    <a:pt x="32" y="19"/>
                  </a:lnTo>
                  <a:lnTo>
                    <a:pt x="34" y="17"/>
                  </a:lnTo>
                  <a:lnTo>
                    <a:pt x="34" y="15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4" y="13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0" y="19"/>
                  </a:lnTo>
                  <a:lnTo>
                    <a:pt x="10" y="23"/>
                  </a:lnTo>
                  <a:lnTo>
                    <a:pt x="6" y="23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4"/>
                  </a:lnTo>
                  <a:lnTo>
                    <a:pt x="38" y="8"/>
                  </a:lnTo>
                  <a:lnTo>
                    <a:pt x="40" y="11"/>
                  </a:lnTo>
                  <a:lnTo>
                    <a:pt x="38" y="17"/>
                  </a:lnTo>
                  <a:lnTo>
                    <a:pt x="36" y="21"/>
                  </a:lnTo>
                  <a:lnTo>
                    <a:pt x="32" y="23"/>
                  </a:lnTo>
                  <a:lnTo>
                    <a:pt x="28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Rectangle 746"/>
            <p:cNvSpPr>
              <a:spLocks noChangeArrowheads="1"/>
            </p:cNvSpPr>
            <p:nvPr/>
          </p:nvSpPr>
          <p:spPr bwMode="auto">
            <a:xfrm rot="5400000">
              <a:off x="4497" y="2910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747"/>
            <p:cNvSpPr>
              <a:spLocks noEditPoints="1"/>
            </p:cNvSpPr>
            <p:nvPr/>
          </p:nvSpPr>
          <p:spPr bwMode="auto">
            <a:xfrm rot="5400000">
              <a:off x="4513" y="2853"/>
              <a:ext cx="82" cy="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4" y="20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4" y="16"/>
                </a:cxn>
                <a:cxn ang="0">
                  <a:pos x="14" y="14"/>
                </a:cxn>
                <a:cxn ang="0">
                  <a:pos x="14" y="10"/>
                </a:cxn>
                <a:cxn ang="0">
                  <a:pos x="14" y="6"/>
                </a:cxn>
                <a:cxn ang="0">
                  <a:pos x="18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2" y="0"/>
                </a:cxn>
                <a:cxn ang="0">
                  <a:pos x="36" y="2"/>
                </a:cxn>
                <a:cxn ang="0">
                  <a:pos x="38" y="6"/>
                </a:cxn>
                <a:cxn ang="0">
                  <a:pos x="38" y="8"/>
                </a:cxn>
                <a:cxn ang="0">
                  <a:pos x="40" y="12"/>
                </a:cxn>
                <a:cxn ang="0">
                  <a:pos x="38" y="16"/>
                </a:cxn>
                <a:cxn ang="0">
                  <a:pos x="36" y="22"/>
                </a:cxn>
                <a:cxn ang="0">
                  <a:pos x="32" y="24"/>
                </a:cxn>
                <a:cxn ang="0">
                  <a:pos x="26" y="24"/>
                </a:cxn>
                <a:cxn ang="0">
                  <a:pos x="20" y="24"/>
                </a:cxn>
                <a:cxn ang="0">
                  <a:pos x="14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0" y="18"/>
                </a:cxn>
                <a:cxn ang="0">
                  <a:pos x="32" y="18"/>
                </a:cxn>
                <a:cxn ang="0">
                  <a:pos x="34" y="16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8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26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0"/>
                </a:cxn>
              </a:cxnLst>
              <a:rect l="0" t="0" r="r" b="b"/>
              <a:pathLst>
                <a:path w="40" h="24">
                  <a:moveTo>
                    <a:pt x="10" y="0"/>
                  </a:moveTo>
                  <a:lnTo>
                    <a:pt x="10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4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16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0" y="24"/>
                  </a:lnTo>
                  <a:lnTo>
                    <a:pt x="14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close/>
                  <a:moveTo>
                    <a:pt x="26" y="20"/>
                  </a:moveTo>
                  <a:lnTo>
                    <a:pt x="28" y="20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8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748"/>
            <p:cNvSpPr>
              <a:spLocks noEditPoints="1"/>
            </p:cNvSpPr>
            <p:nvPr/>
          </p:nvSpPr>
          <p:spPr bwMode="auto">
            <a:xfrm rot="5400000">
              <a:off x="4723" y="2585"/>
              <a:ext cx="82" cy="58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30" y="10"/>
                </a:cxn>
                <a:cxn ang="0">
                  <a:pos x="30" y="28"/>
                </a:cxn>
                <a:cxn ang="0">
                  <a:pos x="24" y="28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4" y="6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8" y="6"/>
                </a:cxn>
                <a:cxn ang="0">
                  <a:pos x="38" y="10"/>
                </a:cxn>
                <a:cxn ang="0">
                  <a:pos x="24" y="10"/>
                </a:cxn>
                <a:cxn ang="0">
                  <a:pos x="10" y="10"/>
                </a:cxn>
                <a:cxn ang="0">
                  <a:pos x="24" y="22"/>
                </a:cxn>
                <a:cxn ang="0">
                  <a:pos x="24" y="10"/>
                </a:cxn>
              </a:cxnLst>
              <a:rect l="0" t="0" r="r" b="b"/>
              <a:pathLst>
                <a:path w="38" h="28">
                  <a:moveTo>
                    <a:pt x="38" y="10"/>
                  </a:moveTo>
                  <a:lnTo>
                    <a:pt x="30" y="10"/>
                  </a:lnTo>
                  <a:lnTo>
                    <a:pt x="30" y="28"/>
                  </a:lnTo>
                  <a:lnTo>
                    <a:pt x="24" y="28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8" y="6"/>
                  </a:lnTo>
                  <a:lnTo>
                    <a:pt x="38" y="10"/>
                  </a:lnTo>
                  <a:close/>
                  <a:moveTo>
                    <a:pt x="24" y="10"/>
                  </a:moveTo>
                  <a:lnTo>
                    <a:pt x="10" y="10"/>
                  </a:lnTo>
                  <a:lnTo>
                    <a:pt x="24" y="22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Line 749"/>
            <p:cNvSpPr>
              <a:spLocks noChangeShapeType="1"/>
            </p:cNvSpPr>
            <p:nvPr/>
          </p:nvSpPr>
          <p:spPr bwMode="auto">
            <a:xfrm rot="5400000" flipH="1">
              <a:off x="2063" y="2730"/>
              <a:ext cx="9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Line 750"/>
            <p:cNvSpPr>
              <a:spLocks noChangeShapeType="1"/>
            </p:cNvSpPr>
            <p:nvPr/>
          </p:nvSpPr>
          <p:spPr bwMode="auto">
            <a:xfrm rot="5400000" flipH="1">
              <a:off x="4714" y="2726"/>
              <a:ext cx="99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751"/>
            <p:cNvSpPr>
              <a:spLocks/>
            </p:cNvSpPr>
            <p:nvPr/>
          </p:nvSpPr>
          <p:spPr bwMode="auto">
            <a:xfrm rot="5400000">
              <a:off x="1771" y="1051"/>
              <a:ext cx="82" cy="58"/>
            </a:xfrm>
            <a:custGeom>
              <a:avLst/>
              <a:gdLst/>
              <a:ahLst/>
              <a:cxnLst>
                <a:cxn ang="0">
                  <a:pos x="37" y="18"/>
                </a:cxn>
                <a:cxn ang="0">
                  <a:pos x="4" y="18"/>
                </a:cxn>
                <a:cxn ang="0">
                  <a:pos x="4" y="32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14"/>
                </a:cxn>
                <a:cxn ang="0">
                  <a:pos x="37" y="14"/>
                </a:cxn>
                <a:cxn ang="0">
                  <a:pos x="37" y="18"/>
                </a:cxn>
              </a:cxnLst>
              <a:rect l="0" t="0" r="r" b="b"/>
              <a:pathLst>
                <a:path w="37" h="32">
                  <a:moveTo>
                    <a:pt x="37" y="18"/>
                  </a:moveTo>
                  <a:lnTo>
                    <a:pt x="4" y="18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4"/>
                  </a:lnTo>
                  <a:lnTo>
                    <a:pt x="37" y="14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752"/>
            <p:cNvSpPr>
              <a:spLocks/>
            </p:cNvSpPr>
            <p:nvPr/>
          </p:nvSpPr>
          <p:spPr bwMode="auto">
            <a:xfrm rot="5400000">
              <a:off x="1841" y="1080"/>
              <a:ext cx="83" cy="49"/>
            </a:xfrm>
            <a:custGeom>
              <a:avLst/>
              <a:gdLst/>
              <a:ahLst/>
              <a:cxnLst>
                <a:cxn ang="0">
                  <a:pos x="37" y="22"/>
                </a:cxn>
                <a:cxn ang="0">
                  <a:pos x="33" y="22"/>
                </a:cxn>
                <a:cxn ang="0">
                  <a:pos x="33" y="22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3" y="18"/>
                </a:cxn>
                <a:cxn ang="0">
                  <a:pos x="33" y="16"/>
                </a:cxn>
                <a:cxn ang="0">
                  <a:pos x="31" y="16"/>
                </a:cxn>
                <a:cxn ang="0">
                  <a:pos x="31" y="16"/>
                </a:cxn>
                <a:cxn ang="0">
                  <a:pos x="29" y="14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15" y="14"/>
                </a:cxn>
                <a:cxn ang="0">
                  <a:pos x="17" y="12"/>
                </a:cxn>
                <a:cxn ang="0">
                  <a:pos x="21" y="12"/>
                </a:cxn>
                <a:cxn ang="0">
                  <a:pos x="19" y="12"/>
                </a:cxn>
                <a:cxn ang="0">
                  <a:pos x="15" y="1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9" y="10"/>
                </a:cxn>
                <a:cxn ang="0">
                  <a:pos x="31" y="10"/>
                </a:cxn>
                <a:cxn ang="0">
                  <a:pos x="35" y="12"/>
                </a:cxn>
                <a:cxn ang="0">
                  <a:pos x="35" y="14"/>
                </a:cxn>
                <a:cxn ang="0">
                  <a:pos x="37" y="16"/>
                </a:cxn>
                <a:cxn ang="0">
                  <a:pos x="39" y="1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37" y="22"/>
                </a:cxn>
              </a:cxnLst>
              <a:rect l="0" t="0" r="r" b="b"/>
              <a:pathLst>
                <a:path w="39" h="24">
                  <a:moveTo>
                    <a:pt x="37" y="22"/>
                  </a:moveTo>
                  <a:lnTo>
                    <a:pt x="33" y="22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5" y="14"/>
                  </a:lnTo>
                  <a:lnTo>
                    <a:pt x="17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29" y="10"/>
                  </a:lnTo>
                  <a:lnTo>
                    <a:pt x="31" y="10"/>
                  </a:lnTo>
                  <a:lnTo>
                    <a:pt x="35" y="12"/>
                  </a:lnTo>
                  <a:lnTo>
                    <a:pt x="35" y="14"/>
                  </a:lnTo>
                  <a:lnTo>
                    <a:pt x="37" y="16"/>
                  </a:lnTo>
                  <a:lnTo>
                    <a:pt x="39" y="1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7" y="2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753"/>
            <p:cNvSpPr>
              <a:spLocks noEditPoints="1"/>
            </p:cNvSpPr>
            <p:nvPr/>
          </p:nvSpPr>
          <p:spPr bwMode="auto">
            <a:xfrm rot="5400000">
              <a:off x="1898" y="1080"/>
              <a:ext cx="83" cy="50"/>
            </a:xfrm>
            <a:custGeom>
              <a:avLst/>
              <a:gdLst/>
              <a:ahLst/>
              <a:cxnLst>
                <a:cxn ang="0">
                  <a:pos x="37" y="23"/>
                </a:cxn>
                <a:cxn ang="0">
                  <a:pos x="0" y="23"/>
                </a:cxn>
                <a:cxn ang="0">
                  <a:pos x="0" y="17"/>
                </a:cxn>
                <a:cxn ang="0">
                  <a:pos x="4" y="17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5" y="6"/>
                </a:cxn>
                <a:cxn ang="0">
                  <a:pos x="27" y="8"/>
                </a:cxn>
                <a:cxn ang="0">
                  <a:pos x="27" y="11"/>
                </a:cxn>
                <a:cxn ang="0">
                  <a:pos x="27" y="13"/>
                </a:cxn>
                <a:cxn ang="0">
                  <a:pos x="27" y="15"/>
                </a:cxn>
                <a:cxn ang="0">
                  <a:pos x="25" y="17"/>
                </a:cxn>
                <a:cxn ang="0">
                  <a:pos x="23" y="17"/>
                </a:cxn>
                <a:cxn ang="0">
                  <a:pos x="37" y="17"/>
                </a:cxn>
                <a:cxn ang="0">
                  <a:pos x="37" y="23"/>
                </a:cxn>
                <a:cxn ang="0">
                  <a:pos x="13" y="17"/>
                </a:cxn>
                <a:cxn ang="0">
                  <a:pos x="17" y="17"/>
                </a:cxn>
                <a:cxn ang="0">
                  <a:pos x="21" y="15"/>
                </a:cxn>
                <a:cxn ang="0">
                  <a:pos x="23" y="13"/>
                </a:cxn>
                <a:cxn ang="0">
                  <a:pos x="23" y="11"/>
                </a:cxn>
                <a:cxn ang="0">
                  <a:pos x="23" y="10"/>
                </a:cxn>
                <a:cxn ang="0">
                  <a:pos x="21" y="6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10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6" y="15"/>
                </a:cxn>
                <a:cxn ang="0">
                  <a:pos x="9" y="17"/>
                </a:cxn>
                <a:cxn ang="0">
                  <a:pos x="13" y="17"/>
                </a:cxn>
              </a:cxnLst>
              <a:rect l="0" t="0" r="r" b="b"/>
              <a:pathLst>
                <a:path w="37" h="23">
                  <a:moveTo>
                    <a:pt x="37" y="23"/>
                  </a:moveTo>
                  <a:lnTo>
                    <a:pt x="0" y="23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27" y="13"/>
                  </a:lnTo>
                  <a:lnTo>
                    <a:pt x="27" y="15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37" y="17"/>
                  </a:lnTo>
                  <a:lnTo>
                    <a:pt x="37" y="23"/>
                  </a:lnTo>
                  <a:close/>
                  <a:moveTo>
                    <a:pt x="13" y="17"/>
                  </a:moveTo>
                  <a:lnTo>
                    <a:pt x="17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6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9" y="6"/>
                  </a:lnTo>
                  <a:lnTo>
                    <a:pt x="6" y="6"/>
                  </a:lnTo>
                  <a:lnTo>
                    <a:pt x="4" y="10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6" y="15"/>
                  </a:lnTo>
                  <a:lnTo>
                    <a:pt x="9" y="17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754"/>
            <p:cNvSpPr>
              <a:spLocks noEditPoints="1"/>
            </p:cNvSpPr>
            <p:nvPr/>
          </p:nvSpPr>
          <p:spPr bwMode="auto">
            <a:xfrm rot="5400000">
              <a:off x="1936" y="1076"/>
              <a:ext cx="82" cy="8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37" y="6"/>
                </a:cxn>
                <a:cxn ang="0">
                  <a:pos x="10" y="6"/>
                </a:cxn>
                <a:cxn ang="0">
                  <a:pos x="10" y="0"/>
                </a:cxn>
                <a:cxn ang="0">
                  <a:pos x="37" y="0"/>
                </a:cxn>
                <a:cxn ang="0">
                  <a:pos x="37" y="6"/>
                </a:cxn>
              </a:cxnLst>
              <a:rect l="0" t="0" r="r" b="b"/>
              <a:pathLst>
                <a:path w="37" h="6">
                  <a:moveTo>
                    <a:pt x="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6"/>
                  </a:lnTo>
                  <a:close/>
                  <a:moveTo>
                    <a:pt x="37" y="6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37" y="0"/>
                  </a:lnTo>
                  <a:lnTo>
                    <a:pt x="37" y="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755"/>
            <p:cNvSpPr>
              <a:spLocks/>
            </p:cNvSpPr>
            <p:nvPr/>
          </p:nvSpPr>
          <p:spPr bwMode="auto">
            <a:xfrm rot="5400000">
              <a:off x="1989" y="1063"/>
              <a:ext cx="58" cy="58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4"/>
                </a:cxn>
                <a:cxn ang="0">
                  <a:pos x="27" y="6"/>
                </a:cxn>
                <a:cxn ang="0">
                  <a:pos x="27" y="10"/>
                </a:cxn>
                <a:cxn ang="0">
                  <a:pos x="27" y="16"/>
                </a:cxn>
                <a:cxn ang="0">
                  <a:pos x="23" y="20"/>
                </a:cxn>
                <a:cxn ang="0">
                  <a:pos x="19" y="22"/>
                </a:cxn>
                <a:cxn ang="0">
                  <a:pos x="13" y="24"/>
                </a:cxn>
                <a:cxn ang="0">
                  <a:pos x="9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7" y="0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9" y="18"/>
                </a:cxn>
                <a:cxn ang="0">
                  <a:pos x="13" y="18"/>
                </a:cxn>
                <a:cxn ang="0">
                  <a:pos x="17" y="18"/>
                </a:cxn>
                <a:cxn ang="0">
                  <a:pos x="21" y="16"/>
                </a:cxn>
                <a:cxn ang="0">
                  <a:pos x="23" y="14"/>
                </a:cxn>
                <a:cxn ang="0">
                  <a:pos x="23" y="12"/>
                </a:cxn>
                <a:cxn ang="0">
                  <a:pos x="23" y="8"/>
                </a:cxn>
                <a:cxn ang="0">
                  <a:pos x="21" y="6"/>
                </a:cxn>
                <a:cxn ang="0">
                  <a:pos x="19" y="6"/>
                </a:cxn>
                <a:cxn ang="0">
                  <a:pos x="17" y="4"/>
                </a:cxn>
              </a:cxnLst>
              <a:rect l="0" t="0" r="r" b="b"/>
              <a:pathLst>
                <a:path w="27" h="24">
                  <a:moveTo>
                    <a:pt x="17" y="4"/>
                  </a:moveTo>
                  <a:lnTo>
                    <a:pt x="17" y="0"/>
                  </a:lnTo>
                  <a:lnTo>
                    <a:pt x="21" y="0"/>
                  </a:lnTo>
                  <a:lnTo>
                    <a:pt x="25" y="4"/>
                  </a:lnTo>
                  <a:lnTo>
                    <a:pt x="27" y="6"/>
                  </a:lnTo>
                  <a:lnTo>
                    <a:pt x="27" y="10"/>
                  </a:lnTo>
                  <a:lnTo>
                    <a:pt x="27" y="16"/>
                  </a:lnTo>
                  <a:lnTo>
                    <a:pt x="23" y="20"/>
                  </a:lnTo>
                  <a:lnTo>
                    <a:pt x="19" y="22"/>
                  </a:lnTo>
                  <a:lnTo>
                    <a:pt x="13" y="24"/>
                  </a:lnTo>
                  <a:lnTo>
                    <a:pt x="9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9" y="18"/>
                  </a:lnTo>
                  <a:lnTo>
                    <a:pt x="13" y="18"/>
                  </a:lnTo>
                  <a:lnTo>
                    <a:pt x="17" y="18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756"/>
            <p:cNvSpPr>
              <a:spLocks noEditPoints="1"/>
            </p:cNvSpPr>
            <p:nvPr/>
          </p:nvSpPr>
          <p:spPr bwMode="auto">
            <a:xfrm rot="5400000">
              <a:off x="2060" y="1067"/>
              <a:ext cx="58" cy="49"/>
            </a:xfrm>
            <a:custGeom>
              <a:avLst/>
              <a:gdLst/>
              <a:ahLst/>
              <a:cxnLst>
                <a:cxn ang="0">
                  <a:pos x="25" y="8"/>
                </a:cxn>
                <a:cxn ang="0">
                  <a:pos x="27" y="14"/>
                </a:cxn>
                <a:cxn ang="0">
                  <a:pos x="27" y="20"/>
                </a:cxn>
                <a:cxn ang="0">
                  <a:pos x="23" y="24"/>
                </a:cxn>
                <a:cxn ang="0">
                  <a:pos x="17" y="24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11" y="10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21" y="2"/>
                </a:cxn>
                <a:cxn ang="0">
                  <a:pos x="25" y="0"/>
                </a:cxn>
                <a:cxn ang="0">
                  <a:pos x="27" y="4"/>
                </a:cxn>
                <a:cxn ang="0">
                  <a:pos x="23" y="6"/>
                </a:cxn>
                <a:cxn ang="0">
                  <a:pos x="15" y="10"/>
                </a:cxn>
                <a:cxn ang="0">
                  <a:pos x="15" y="16"/>
                </a:cxn>
                <a:cxn ang="0">
                  <a:pos x="17" y="18"/>
                </a:cxn>
                <a:cxn ang="0">
                  <a:pos x="19" y="20"/>
                </a:cxn>
                <a:cxn ang="0">
                  <a:pos x="21" y="20"/>
                </a:cxn>
                <a:cxn ang="0">
                  <a:pos x="23" y="16"/>
                </a:cxn>
                <a:cxn ang="0">
                  <a:pos x="23" y="12"/>
                </a:cxn>
                <a:cxn ang="0">
                  <a:pos x="21" y="8"/>
                </a:cxn>
                <a:cxn ang="0">
                  <a:pos x="17" y="6"/>
                </a:cxn>
                <a:cxn ang="0">
                  <a:pos x="13" y="6"/>
                </a:cxn>
              </a:cxnLst>
              <a:rect l="0" t="0" r="r" b="b"/>
              <a:pathLst>
                <a:path w="27" h="24">
                  <a:moveTo>
                    <a:pt x="23" y="6"/>
                  </a:moveTo>
                  <a:lnTo>
                    <a:pt x="25" y="8"/>
                  </a:lnTo>
                  <a:lnTo>
                    <a:pt x="27" y="10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20"/>
                  </a:lnTo>
                  <a:lnTo>
                    <a:pt x="25" y="22"/>
                  </a:lnTo>
                  <a:lnTo>
                    <a:pt x="23" y="24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15" y="2"/>
                  </a:lnTo>
                  <a:lnTo>
                    <a:pt x="21" y="2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4"/>
                  </a:lnTo>
                  <a:lnTo>
                    <a:pt x="25" y="6"/>
                  </a:lnTo>
                  <a:lnTo>
                    <a:pt x="23" y="6"/>
                  </a:lnTo>
                  <a:close/>
                  <a:moveTo>
                    <a:pt x="13" y="6"/>
                  </a:moveTo>
                  <a:lnTo>
                    <a:pt x="15" y="10"/>
                  </a:lnTo>
                  <a:lnTo>
                    <a:pt x="15" y="14"/>
                  </a:lnTo>
                  <a:lnTo>
                    <a:pt x="15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757"/>
            <p:cNvSpPr>
              <a:spLocks noChangeArrowheads="1"/>
            </p:cNvSpPr>
            <p:nvPr/>
          </p:nvSpPr>
          <p:spPr bwMode="auto">
            <a:xfrm rot="5400000">
              <a:off x="2089" y="1071"/>
              <a:ext cx="82" cy="17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758"/>
            <p:cNvSpPr>
              <a:spLocks/>
            </p:cNvSpPr>
            <p:nvPr/>
          </p:nvSpPr>
          <p:spPr bwMode="auto">
            <a:xfrm rot="5400000">
              <a:off x="2167" y="1051"/>
              <a:ext cx="82" cy="58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22"/>
                </a:cxn>
                <a:cxn ang="0">
                  <a:pos x="16" y="22"/>
                </a:cxn>
                <a:cxn ang="0">
                  <a:pos x="16" y="2"/>
                </a:cxn>
                <a:cxn ang="0">
                  <a:pos x="19" y="2"/>
                </a:cxn>
                <a:cxn ang="0">
                  <a:pos x="19" y="22"/>
                </a:cxn>
                <a:cxn ang="0">
                  <a:pos x="33" y="22"/>
                </a:cxn>
                <a:cxn ang="0">
                  <a:pos x="33" y="0"/>
                </a:cxn>
                <a:cxn ang="0">
                  <a:pos x="37" y="0"/>
                </a:cxn>
                <a:cxn ang="0">
                  <a:pos x="37" y="28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2"/>
                  </a:lnTo>
                  <a:lnTo>
                    <a:pt x="16" y="2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22"/>
                  </a:lnTo>
                  <a:lnTo>
                    <a:pt x="33" y="22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759"/>
            <p:cNvSpPr>
              <a:spLocks/>
            </p:cNvSpPr>
            <p:nvPr/>
          </p:nvSpPr>
          <p:spPr bwMode="auto">
            <a:xfrm rot="5400000">
              <a:off x="2237" y="1079"/>
              <a:ext cx="58" cy="25"/>
            </a:xfrm>
            <a:custGeom>
              <a:avLst/>
              <a:gdLst/>
              <a:ahLst/>
              <a:cxnLst>
                <a:cxn ang="0">
                  <a:pos x="27" y="14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8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4"/>
                </a:cxn>
              </a:cxnLst>
              <a:rect l="0" t="0" r="r" b="b"/>
              <a:pathLst>
                <a:path w="27" h="14">
                  <a:moveTo>
                    <a:pt x="27" y="14"/>
                  </a:moveTo>
                  <a:lnTo>
                    <a:pt x="0" y="14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760"/>
            <p:cNvSpPr>
              <a:spLocks/>
            </p:cNvSpPr>
            <p:nvPr/>
          </p:nvSpPr>
          <p:spPr bwMode="auto">
            <a:xfrm rot="5400000">
              <a:off x="2283" y="1075"/>
              <a:ext cx="58" cy="33"/>
            </a:xfrm>
            <a:custGeom>
              <a:avLst/>
              <a:gdLst/>
              <a:ahLst/>
              <a:cxnLst>
                <a:cxn ang="0">
                  <a:pos x="27" y="14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8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4"/>
                </a:cxn>
              </a:cxnLst>
              <a:rect l="0" t="0" r="r" b="b"/>
              <a:pathLst>
                <a:path w="27" h="14">
                  <a:moveTo>
                    <a:pt x="27" y="14"/>
                  </a:moveTo>
                  <a:lnTo>
                    <a:pt x="0" y="14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761"/>
            <p:cNvSpPr>
              <a:spLocks noEditPoints="1"/>
            </p:cNvSpPr>
            <p:nvPr/>
          </p:nvSpPr>
          <p:spPr bwMode="auto">
            <a:xfrm rot="5400000">
              <a:off x="2319" y="1063"/>
              <a:ext cx="58" cy="5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9" y="23"/>
                </a:cxn>
                <a:cxn ang="0">
                  <a:pos x="6" y="21"/>
                </a:cxn>
                <a:cxn ang="0">
                  <a:pos x="2" y="19"/>
                </a:cxn>
                <a:cxn ang="0">
                  <a:pos x="0" y="15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3" y="2"/>
                </a:cxn>
                <a:cxn ang="0">
                  <a:pos x="27" y="6"/>
                </a:cxn>
                <a:cxn ang="0">
                  <a:pos x="27" y="8"/>
                </a:cxn>
                <a:cxn ang="0">
                  <a:pos x="27" y="11"/>
                </a:cxn>
                <a:cxn ang="0">
                  <a:pos x="27" y="15"/>
                </a:cxn>
                <a:cxn ang="0">
                  <a:pos x="23" y="19"/>
                </a:cxn>
                <a:cxn ang="0">
                  <a:pos x="19" y="23"/>
                </a:cxn>
                <a:cxn ang="0">
                  <a:pos x="13" y="23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21" y="17"/>
                </a:cxn>
                <a:cxn ang="0">
                  <a:pos x="23" y="13"/>
                </a:cxn>
                <a:cxn ang="0">
                  <a:pos x="23" y="11"/>
                </a:cxn>
                <a:cxn ang="0">
                  <a:pos x="23" y="8"/>
                </a:cxn>
                <a:cxn ang="0">
                  <a:pos x="21" y="6"/>
                </a:cxn>
                <a:cxn ang="0">
                  <a:pos x="17" y="4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6" y="17"/>
                </a:cxn>
                <a:cxn ang="0">
                  <a:pos x="9" y="17"/>
                </a:cxn>
                <a:cxn ang="0">
                  <a:pos x="13" y="19"/>
                </a:cxn>
              </a:cxnLst>
              <a:rect l="0" t="0" r="r" b="b"/>
              <a:pathLst>
                <a:path w="27" h="23">
                  <a:moveTo>
                    <a:pt x="13" y="23"/>
                  </a:moveTo>
                  <a:lnTo>
                    <a:pt x="9" y="23"/>
                  </a:lnTo>
                  <a:lnTo>
                    <a:pt x="6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4" y="2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7" y="6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27" y="15"/>
                  </a:lnTo>
                  <a:lnTo>
                    <a:pt x="23" y="19"/>
                  </a:lnTo>
                  <a:lnTo>
                    <a:pt x="19" y="23"/>
                  </a:lnTo>
                  <a:lnTo>
                    <a:pt x="13" y="23"/>
                  </a:lnTo>
                  <a:close/>
                  <a:moveTo>
                    <a:pt x="13" y="19"/>
                  </a:moveTo>
                  <a:lnTo>
                    <a:pt x="17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6" y="17"/>
                  </a:lnTo>
                  <a:lnTo>
                    <a:pt x="9" y="17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762"/>
            <p:cNvSpPr>
              <a:spLocks/>
            </p:cNvSpPr>
            <p:nvPr/>
          </p:nvSpPr>
          <p:spPr bwMode="auto">
            <a:xfrm rot="5400000">
              <a:off x="2382" y="1075"/>
              <a:ext cx="58" cy="33"/>
            </a:xfrm>
            <a:custGeom>
              <a:avLst/>
              <a:gdLst/>
              <a:ahLst/>
              <a:cxnLst>
                <a:cxn ang="0">
                  <a:pos x="27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10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6"/>
                </a:cxn>
              </a:cxnLst>
              <a:rect l="0" t="0" r="r" b="b"/>
              <a:pathLst>
                <a:path w="27" h="16">
                  <a:moveTo>
                    <a:pt x="27" y="16"/>
                  </a:moveTo>
                  <a:lnTo>
                    <a:pt x="0" y="16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763"/>
            <p:cNvSpPr>
              <a:spLocks noChangeArrowheads="1"/>
            </p:cNvSpPr>
            <p:nvPr/>
          </p:nvSpPr>
          <p:spPr bwMode="auto">
            <a:xfrm rot="5400000">
              <a:off x="2790" y="181"/>
              <a:ext cx="1319" cy="331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Line 764"/>
            <p:cNvSpPr>
              <a:spLocks noChangeShapeType="1"/>
            </p:cNvSpPr>
            <p:nvPr/>
          </p:nvSpPr>
          <p:spPr bwMode="auto">
            <a:xfrm rot="5400000" flipH="1">
              <a:off x="5094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Line 765"/>
            <p:cNvSpPr>
              <a:spLocks noChangeShapeType="1"/>
            </p:cNvSpPr>
            <p:nvPr/>
          </p:nvSpPr>
          <p:spPr bwMode="auto">
            <a:xfrm rot="5400000" flipH="1">
              <a:off x="4718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Line 766"/>
            <p:cNvSpPr>
              <a:spLocks noChangeShapeType="1"/>
            </p:cNvSpPr>
            <p:nvPr/>
          </p:nvSpPr>
          <p:spPr bwMode="auto">
            <a:xfrm rot="5400000" flipH="1">
              <a:off x="4351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Line 767"/>
            <p:cNvSpPr>
              <a:spLocks noChangeShapeType="1"/>
            </p:cNvSpPr>
            <p:nvPr/>
          </p:nvSpPr>
          <p:spPr bwMode="auto">
            <a:xfrm rot="5400000" flipH="1">
              <a:off x="3976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Line 768"/>
            <p:cNvSpPr>
              <a:spLocks noChangeShapeType="1"/>
            </p:cNvSpPr>
            <p:nvPr/>
          </p:nvSpPr>
          <p:spPr bwMode="auto">
            <a:xfrm rot="5400000" flipH="1">
              <a:off x="3605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Line 769"/>
            <p:cNvSpPr>
              <a:spLocks noChangeShapeType="1"/>
            </p:cNvSpPr>
            <p:nvPr/>
          </p:nvSpPr>
          <p:spPr bwMode="auto">
            <a:xfrm rot="5400000" flipH="1">
              <a:off x="3246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Line 770"/>
            <p:cNvSpPr>
              <a:spLocks noChangeShapeType="1"/>
            </p:cNvSpPr>
            <p:nvPr/>
          </p:nvSpPr>
          <p:spPr bwMode="auto">
            <a:xfrm rot="5400000" flipH="1">
              <a:off x="2871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Line 771"/>
            <p:cNvSpPr>
              <a:spLocks noChangeShapeType="1"/>
            </p:cNvSpPr>
            <p:nvPr/>
          </p:nvSpPr>
          <p:spPr bwMode="auto">
            <a:xfrm rot="5400000" flipH="1">
              <a:off x="2500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Line 772"/>
            <p:cNvSpPr>
              <a:spLocks noChangeShapeType="1"/>
            </p:cNvSpPr>
            <p:nvPr/>
          </p:nvSpPr>
          <p:spPr bwMode="auto">
            <a:xfrm rot="5400000" flipH="1">
              <a:off x="2141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Line 773"/>
            <p:cNvSpPr>
              <a:spLocks noChangeShapeType="1"/>
            </p:cNvSpPr>
            <p:nvPr/>
          </p:nvSpPr>
          <p:spPr bwMode="auto">
            <a:xfrm rot="5400000" flipH="1">
              <a:off x="1766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Line 774"/>
            <p:cNvSpPr>
              <a:spLocks noChangeShapeType="1"/>
            </p:cNvSpPr>
            <p:nvPr/>
          </p:nvSpPr>
          <p:spPr bwMode="auto">
            <a:xfrm rot="5400000">
              <a:off x="1759" y="1162"/>
              <a:ext cx="8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Line 775"/>
            <p:cNvSpPr>
              <a:spLocks noChangeShapeType="1"/>
            </p:cNvSpPr>
            <p:nvPr/>
          </p:nvSpPr>
          <p:spPr bwMode="auto">
            <a:xfrm rot="5400000">
              <a:off x="1763" y="1290"/>
              <a:ext cx="0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Line 776"/>
            <p:cNvSpPr>
              <a:spLocks noChangeShapeType="1"/>
            </p:cNvSpPr>
            <p:nvPr/>
          </p:nvSpPr>
          <p:spPr bwMode="auto">
            <a:xfrm rot="5400000">
              <a:off x="1759" y="1418"/>
              <a:ext cx="8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Line 777"/>
            <p:cNvSpPr>
              <a:spLocks noChangeShapeType="1"/>
            </p:cNvSpPr>
            <p:nvPr/>
          </p:nvSpPr>
          <p:spPr bwMode="auto">
            <a:xfrm rot="5400000">
              <a:off x="1758" y="1550"/>
              <a:ext cx="9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Line 778"/>
            <p:cNvSpPr>
              <a:spLocks noChangeShapeType="1"/>
            </p:cNvSpPr>
            <p:nvPr/>
          </p:nvSpPr>
          <p:spPr bwMode="auto">
            <a:xfrm rot="5400000">
              <a:off x="1759" y="1673"/>
              <a:ext cx="8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779"/>
            <p:cNvSpPr>
              <a:spLocks noEditPoints="1"/>
            </p:cNvSpPr>
            <p:nvPr/>
          </p:nvSpPr>
          <p:spPr bwMode="auto">
            <a:xfrm rot="5400000">
              <a:off x="1701" y="1171"/>
              <a:ext cx="33" cy="33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8" y="10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8" y="14"/>
                  </a:lnTo>
                  <a:close/>
                  <a:moveTo>
                    <a:pt x="8" y="10"/>
                  </a:moveTo>
                  <a:lnTo>
                    <a:pt x="1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780"/>
            <p:cNvSpPr>
              <a:spLocks/>
            </p:cNvSpPr>
            <p:nvPr/>
          </p:nvSpPr>
          <p:spPr bwMode="auto">
            <a:xfrm rot="5400000">
              <a:off x="1631" y="1298"/>
              <a:ext cx="42" cy="3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0" y="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4" y="10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2" y="4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0"/>
                </a:cxn>
              </a:cxnLst>
              <a:rect l="0" t="0" r="r" b="b"/>
              <a:pathLst>
                <a:path w="20" h="14">
                  <a:moveTo>
                    <a:pt x="18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781"/>
            <p:cNvSpPr>
              <a:spLocks noEditPoints="1"/>
            </p:cNvSpPr>
            <p:nvPr/>
          </p:nvSpPr>
          <p:spPr bwMode="auto">
            <a:xfrm rot="5400000">
              <a:off x="1660" y="1302"/>
              <a:ext cx="42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8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782"/>
            <p:cNvSpPr>
              <a:spLocks noEditPoints="1"/>
            </p:cNvSpPr>
            <p:nvPr/>
          </p:nvSpPr>
          <p:spPr bwMode="auto">
            <a:xfrm rot="5400000">
              <a:off x="1697" y="1298"/>
              <a:ext cx="42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8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783"/>
            <p:cNvSpPr>
              <a:spLocks noEditPoints="1"/>
            </p:cNvSpPr>
            <p:nvPr/>
          </p:nvSpPr>
          <p:spPr bwMode="auto">
            <a:xfrm rot="5400000">
              <a:off x="1631" y="1430"/>
              <a:ext cx="42" cy="33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4" y="4"/>
                </a:cxn>
                <a:cxn ang="0">
                  <a:pos x="14" y="14"/>
                </a:cxn>
                <a:cxn ang="0">
                  <a:pos x="12" y="1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12" y="4"/>
                </a:cxn>
                <a:cxn ang="0">
                  <a:pos x="6" y="4"/>
                </a:cxn>
                <a:cxn ang="0">
                  <a:pos x="12" y="10"/>
                </a:cxn>
                <a:cxn ang="0">
                  <a:pos x="12" y="4"/>
                </a:cxn>
              </a:cxnLst>
              <a:rect l="0" t="0" r="r" b="b"/>
              <a:pathLst>
                <a:path w="20" h="14">
                  <a:moveTo>
                    <a:pt x="20" y="4"/>
                  </a:moveTo>
                  <a:lnTo>
                    <a:pt x="14" y="4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2"/>
                  </a:lnTo>
                  <a:lnTo>
                    <a:pt x="20" y="4"/>
                  </a:lnTo>
                  <a:close/>
                  <a:moveTo>
                    <a:pt x="12" y="4"/>
                  </a:moveTo>
                  <a:lnTo>
                    <a:pt x="6" y="4"/>
                  </a:lnTo>
                  <a:lnTo>
                    <a:pt x="12" y="10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784"/>
            <p:cNvSpPr>
              <a:spLocks noEditPoints="1"/>
            </p:cNvSpPr>
            <p:nvPr/>
          </p:nvSpPr>
          <p:spPr bwMode="auto">
            <a:xfrm rot="5400000">
              <a:off x="1660" y="1434"/>
              <a:ext cx="42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4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785"/>
            <p:cNvSpPr>
              <a:spLocks noEditPoints="1"/>
            </p:cNvSpPr>
            <p:nvPr/>
          </p:nvSpPr>
          <p:spPr bwMode="auto">
            <a:xfrm rot="5400000">
              <a:off x="1697" y="1430"/>
              <a:ext cx="42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786"/>
            <p:cNvSpPr>
              <a:spLocks noEditPoints="1"/>
            </p:cNvSpPr>
            <p:nvPr/>
          </p:nvSpPr>
          <p:spPr bwMode="auto">
            <a:xfrm rot="5400000">
              <a:off x="1631" y="1562"/>
              <a:ext cx="41" cy="3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2" y="10"/>
                </a:cxn>
              </a:cxnLst>
              <a:rect l="0" t="0" r="r" b="b"/>
              <a:pathLst>
                <a:path w="20" h="14">
                  <a:moveTo>
                    <a:pt x="4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close/>
                  <a:moveTo>
                    <a:pt x="12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787"/>
            <p:cNvSpPr>
              <a:spLocks noEditPoints="1"/>
            </p:cNvSpPr>
            <p:nvPr/>
          </p:nvSpPr>
          <p:spPr bwMode="auto">
            <a:xfrm rot="5400000">
              <a:off x="1660" y="1566"/>
              <a:ext cx="41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4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788"/>
            <p:cNvSpPr>
              <a:spLocks noEditPoints="1"/>
            </p:cNvSpPr>
            <p:nvPr/>
          </p:nvSpPr>
          <p:spPr bwMode="auto">
            <a:xfrm rot="5400000">
              <a:off x="1697" y="1562"/>
              <a:ext cx="41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789"/>
            <p:cNvSpPr>
              <a:spLocks noEditPoints="1"/>
            </p:cNvSpPr>
            <p:nvPr/>
          </p:nvSpPr>
          <p:spPr bwMode="auto">
            <a:xfrm rot="5400000">
              <a:off x="1627" y="1690"/>
              <a:ext cx="41" cy="2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3" y="12"/>
                </a:cxn>
                <a:cxn ang="0">
                  <a:pos x="10" y="12"/>
                </a:cxn>
                <a:cxn ang="0">
                  <a:pos x="8" y="10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5" y="8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12" y="4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2" y="10"/>
                </a:cxn>
              </a:cxnLst>
              <a:rect l="0" t="0" r="r" b="b"/>
              <a:pathLst>
                <a:path w="17" h="12">
                  <a:moveTo>
                    <a:pt x="8" y="10"/>
                  </a:move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10"/>
                  </a:lnTo>
                  <a:close/>
                  <a:moveTo>
                    <a:pt x="12" y="10"/>
                  </a:moveTo>
                  <a:lnTo>
                    <a:pt x="13" y="10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790"/>
            <p:cNvSpPr>
              <a:spLocks noEditPoints="1"/>
            </p:cNvSpPr>
            <p:nvPr/>
          </p:nvSpPr>
          <p:spPr bwMode="auto">
            <a:xfrm rot="5400000">
              <a:off x="1660" y="1690"/>
              <a:ext cx="41" cy="25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8"/>
                </a:cxn>
                <a:cxn ang="0">
                  <a:pos x="15" y="10"/>
                </a:cxn>
                <a:cxn ang="0">
                  <a:pos x="13" y="12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12" y="10"/>
                </a:cxn>
                <a:cxn ang="0">
                  <a:pos x="13" y="8"/>
                </a:cxn>
                <a:cxn ang="0">
                  <a:pos x="15" y="8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8" y="10"/>
                </a:cxn>
              </a:cxnLst>
              <a:rect l="0" t="0" r="r" b="b"/>
              <a:pathLst>
                <a:path w="17" h="12">
                  <a:moveTo>
                    <a:pt x="8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3" y="12"/>
                  </a:lnTo>
                  <a:lnTo>
                    <a:pt x="8" y="12"/>
                  </a:lnTo>
                  <a:close/>
                  <a:moveTo>
                    <a:pt x="8" y="10"/>
                  </a:moveTo>
                  <a:lnTo>
                    <a:pt x="12" y="10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791"/>
            <p:cNvSpPr>
              <a:spLocks noEditPoints="1"/>
            </p:cNvSpPr>
            <p:nvPr/>
          </p:nvSpPr>
          <p:spPr bwMode="auto">
            <a:xfrm rot="5400000">
              <a:off x="1697" y="1686"/>
              <a:ext cx="41" cy="33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3" y="2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10"/>
                </a:cxn>
                <a:cxn ang="0">
                  <a:pos x="15" y="12"/>
                </a:cxn>
                <a:cxn ang="0">
                  <a:pos x="13" y="12"/>
                </a:cxn>
                <a:cxn ang="0">
                  <a:pos x="8" y="14"/>
                </a:cxn>
                <a:cxn ang="0">
                  <a:pos x="8" y="10"/>
                </a:cxn>
                <a:cxn ang="0">
                  <a:pos x="12" y="10"/>
                </a:cxn>
                <a:cxn ang="0">
                  <a:pos x="13" y="10"/>
                </a:cxn>
                <a:cxn ang="0">
                  <a:pos x="15" y="8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12" y="4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8" y="10"/>
                </a:cxn>
              </a:cxnLst>
              <a:rect l="0" t="0" r="r" b="b"/>
              <a:pathLst>
                <a:path w="17" h="14">
                  <a:moveTo>
                    <a:pt x="8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8" y="14"/>
                  </a:lnTo>
                  <a:close/>
                  <a:moveTo>
                    <a:pt x="8" y="10"/>
                  </a:moveTo>
                  <a:lnTo>
                    <a:pt x="12" y="10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792"/>
            <p:cNvSpPr>
              <a:spLocks noChangeArrowheads="1"/>
            </p:cNvSpPr>
            <p:nvPr/>
          </p:nvSpPr>
          <p:spPr bwMode="auto">
            <a:xfrm rot="5400000">
              <a:off x="3123" y="524"/>
              <a:ext cx="651" cy="3298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CCCCCC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793"/>
            <p:cNvSpPr>
              <a:spLocks/>
            </p:cNvSpPr>
            <p:nvPr/>
          </p:nvSpPr>
          <p:spPr bwMode="auto">
            <a:xfrm rot="5400000">
              <a:off x="3535" y="1315"/>
              <a:ext cx="75" cy="2111"/>
            </a:xfrm>
            <a:custGeom>
              <a:avLst/>
              <a:gdLst/>
              <a:ahLst/>
              <a:cxnLst>
                <a:cxn ang="0">
                  <a:pos x="0" y="988"/>
                </a:cxn>
                <a:cxn ang="0">
                  <a:pos x="0" y="0"/>
                </a:cxn>
                <a:cxn ang="0">
                  <a:pos x="37" y="6"/>
                </a:cxn>
                <a:cxn ang="0">
                  <a:pos x="35" y="14"/>
                </a:cxn>
                <a:cxn ang="0">
                  <a:pos x="33" y="24"/>
                </a:cxn>
                <a:cxn ang="0">
                  <a:pos x="37" y="32"/>
                </a:cxn>
                <a:cxn ang="0">
                  <a:pos x="37" y="34"/>
                </a:cxn>
                <a:cxn ang="0">
                  <a:pos x="37" y="988"/>
                </a:cxn>
                <a:cxn ang="0">
                  <a:pos x="0" y="988"/>
                </a:cxn>
              </a:cxnLst>
              <a:rect l="0" t="0" r="r" b="b"/>
              <a:pathLst>
                <a:path w="37" h="988">
                  <a:moveTo>
                    <a:pt x="0" y="988"/>
                  </a:moveTo>
                  <a:lnTo>
                    <a:pt x="0" y="0"/>
                  </a:lnTo>
                  <a:lnTo>
                    <a:pt x="37" y="6"/>
                  </a:lnTo>
                  <a:lnTo>
                    <a:pt x="35" y="14"/>
                  </a:lnTo>
                  <a:lnTo>
                    <a:pt x="33" y="24"/>
                  </a:lnTo>
                  <a:lnTo>
                    <a:pt x="37" y="32"/>
                  </a:lnTo>
                  <a:lnTo>
                    <a:pt x="37" y="34"/>
                  </a:lnTo>
                  <a:lnTo>
                    <a:pt x="37" y="988"/>
                  </a:lnTo>
                  <a:lnTo>
                    <a:pt x="0" y="98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794"/>
            <p:cNvSpPr>
              <a:spLocks/>
            </p:cNvSpPr>
            <p:nvPr/>
          </p:nvSpPr>
          <p:spPr bwMode="auto">
            <a:xfrm rot="5400000">
              <a:off x="3519" y="1224"/>
              <a:ext cx="82" cy="2136"/>
            </a:xfrm>
            <a:custGeom>
              <a:avLst/>
              <a:gdLst/>
              <a:ahLst/>
              <a:cxnLst>
                <a:cxn ang="0">
                  <a:pos x="0" y="1000"/>
                </a:cxn>
                <a:cxn ang="0">
                  <a:pos x="0" y="0"/>
                </a:cxn>
                <a:cxn ang="0">
                  <a:pos x="38" y="2"/>
                </a:cxn>
                <a:cxn ang="0">
                  <a:pos x="38" y="8"/>
                </a:cxn>
                <a:cxn ang="0">
                  <a:pos x="38" y="1000"/>
                </a:cxn>
                <a:cxn ang="0">
                  <a:pos x="0" y="1000"/>
                </a:cxn>
              </a:cxnLst>
              <a:rect l="0" t="0" r="r" b="b"/>
              <a:pathLst>
                <a:path w="38" h="1000">
                  <a:moveTo>
                    <a:pt x="0" y="1000"/>
                  </a:moveTo>
                  <a:lnTo>
                    <a:pt x="0" y="0"/>
                  </a:lnTo>
                  <a:lnTo>
                    <a:pt x="38" y="2"/>
                  </a:lnTo>
                  <a:lnTo>
                    <a:pt x="38" y="8"/>
                  </a:lnTo>
                  <a:lnTo>
                    <a:pt x="38" y="1000"/>
                  </a:lnTo>
                  <a:lnTo>
                    <a:pt x="0" y="100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795"/>
            <p:cNvSpPr>
              <a:spLocks/>
            </p:cNvSpPr>
            <p:nvPr/>
          </p:nvSpPr>
          <p:spPr bwMode="auto">
            <a:xfrm rot="5400000">
              <a:off x="3519" y="1134"/>
              <a:ext cx="74" cy="2160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0" y="2"/>
                </a:cxn>
                <a:cxn ang="0">
                  <a:pos x="36" y="0"/>
                </a:cxn>
                <a:cxn ang="0">
                  <a:pos x="36" y="8"/>
                </a:cxn>
                <a:cxn ang="0">
                  <a:pos x="36" y="1008"/>
                </a:cxn>
                <a:cxn ang="0">
                  <a:pos x="0" y="1008"/>
                </a:cxn>
              </a:cxnLst>
              <a:rect l="0" t="0" r="r" b="b"/>
              <a:pathLst>
                <a:path w="36" h="1008">
                  <a:moveTo>
                    <a:pt x="0" y="1008"/>
                  </a:moveTo>
                  <a:lnTo>
                    <a:pt x="0" y="2"/>
                  </a:lnTo>
                  <a:lnTo>
                    <a:pt x="36" y="0"/>
                  </a:lnTo>
                  <a:lnTo>
                    <a:pt x="36" y="8"/>
                  </a:lnTo>
                  <a:lnTo>
                    <a:pt x="36" y="1008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796"/>
            <p:cNvSpPr>
              <a:spLocks/>
            </p:cNvSpPr>
            <p:nvPr/>
          </p:nvSpPr>
          <p:spPr bwMode="auto">
            <a:xfrm rot="5400000">
              <a:off x="3469" y="1027"/>
              <a:ext cx="83" cy="2218"/>
            </a:xfrm>
            <a:custGeom>
              <a:avLst/>
              <a:gdLst/>
              <a:ahLst/>
              <a:cxnLst>
                <a:cxn ang="0">
                  <a:pos x="37" y="1038"/>
                </a:cxn>
                <a:cxn ang="0">
                  <a:pos x="23" y="1034"/>
                </a:cxn>
                <a:cxn ang="0">
                  <a:pos x="19" y="1024"/>
                </a:cxn>
                <a:cxn ang="0">
                  <a:pos x="6" y="1016"/>
                </a:cxn>
                <a:cxn ang="0">
                  <a:pos x="6" y="1006"/>
                </a:cxn>
                <a:cxn ang="0">
                  <a:pos x="0" y="998"/>
                </a:cxn>
                <a:cxn ang="0">
                  <a:pos x="0" y="992"/>
                </a:cxn>
                <a:cxn ang="0">
                  <a:pos x="0" y="984"/>
                </a:cxn>
                <a:cxn ang="0">
                  <a:pos x="0" y="982"/>
                </a:cxn>
                <a:cxn ang="0">
                  <a:pos x="0" y="972"/>
                </a:cxn>
                <a:cxn ang="0">
                  <a:pos x="0" y="964"/>
                </a:cxn>
                <a:cxn ang="0">
                  <a:pos x="0" y="955"/>
                </a:cxn>
                <a:cxn ang="0">
                  <a:pos x="0" y="947"/>
                </a:cxn>
                <a:cxn ang="0">
                  <a:pos x="2" y="939"/>
                </a:cxn>
                <a:cxn ang="0">
                  <a:pos x="2" y="929"/>
                </a:cxn>
                <a:cxn ang="0">
                  <a:pos x="0" y="927"/>
                </a:cxn>
                <a:cxn ang="0">
                  <a:pos x="0" y="915"/>
                </a:cxn>
                <a:cxn ang="0">
                  <a:pos x="0" y="911"/>
                </a:cxn>
                <a:cxn ang="0">
                  <a:pos x="0" y="909"/>
                </a:cxn>
                <a:cxn ang="0">
                  <a:pos x="0" y="256"/>
                </a:cxn>
                <a:cxn ang="0">
                  <a:pos x="0" y="248"/>
                </a:cxn>
                <a:cxn ang="0">
                  <a:pos x="2" y="238"/>
                </a:cxn>
                <a:cxn ang="0">
                  <a:pos x="4" y="230"/>
                </a:cxn>
                <a:cxn ang="0">
                  <a:pos x="4" y="222"/>
                </a:cxn>
                <a:cxn ang="0">
                  <a:pos x="6" y="214"/>
                </a:cxn>
                <a:cxn ang="0">
                  <a:pos x="6" y="204"/>
                </a:cxn>
                <a:cxn ang="0">
                  <a:pos x="8" y="196"/>
                </a:cxn>
                <a:cxn ang="0">
                  <a:pos x="8" y="186"/>
                </a:cxn>
                <a:cxn ang="0">
                  <a:pos x="10" y="180"/>
                </a:cxn>
                <a:cxn ang="0">
                  <a:pos x="4" y="171"/>
                </a:cxn>
                <a:cxn ang="0">
                  <a:pos x="2" y="161"/>
                </a:cxn>
                <a:cxn ang="0">
                  <a:pos x="2" y="153"/>
                </a:cxn>
                <a:cxn ang="0">
                  <a:pos x="4" y="143"/>
                </a:cxn>
                <a:cxn ang="0">
                  <a:pos x="0" y="139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6"/>
                </a:cxn>
                <a:cxn ang="0">
                  <a:pos x="37" y="143"/>
                </a:cxn>
                <a:cxn ang="0">
                  <a:pos x="37" y="911"/>
                </a:cxn>
                <a:cxn ang="0">
                  <a:pos x="37" y="929"/>
                </a:cxn>
                <a:cxn ang="0">
                  <a:pos x="37" y="982"/>
                </a:cxn>
                <a:cxn ang="0">
                  <a:pos x="37" y="998"/>
                </a:cxn>
                <a:cxn ang="0">
                  <a:pos x="37" y="1034"/>
                </a:cxn>
                <a:cxn ang="0">
                  <a:pos x="37" y="1038"/>
                </a:cxn>
              </a:cxnLst>
              <a:rect l="0" t="0" r="r" b="b"/>
              <a:pathLst>
                <a:path w="37" h="1038">
                  <a:moveTo>
                    <a:pt x="37" y="1038"/>
                  </a:moveTo>
                  <a:lnTo>
                    <a:pt x="23" y="1034"/>
                  </a:lnTo>
                  <a:lnTo>
                    <a:pt x="19" y="1024"/>
                  </a:lnTo>
                  <a:lnTo>
                    <a:pt x="6" y="1016"/>
                  </a:lnTo>
                  <a:lnTo>
                    <a:pt x="6" y="1006"/>
                  </a:lnTo>
                  <a:lnTo>
                    <a:pt x="0" y="998"/>
                  </a:lnTo>
                  <a:lnTo>
                    <a:pt x="0" y="992"/>
                  </a:lnTo>
                  <a:lnTo>
                    <a:pt x="0" y="984"/>
                  </a:lnTo>
                  <a:lnTo>
                    <a:pt x="0" y="982"/>
                  </a:lnTo>
                  <a:lnTo>
                    <a:pt x="0" y="972"/>
                  </a:lnTo>
                  <a:lnTo>
                    <a:pt x="0" y="964"/>
                  </a:lnTo>
                  <a:lnTo>
                    <a:pt x="0" y="955"/>
                  </a:lnTo>
                  <a:lnTo>
                    <a:pt x="0" y="947"/>
                  </a:lnTo>
                  <a:lnTo>
                    <a:pt x="2" y="939"/>
                  </a:lnTo>
                  <a:lnTo>
                    <a:pt x="2" y="929"/>
                  </a:lnTo>
                  <a:lnTo>
                    <a:pt x="0" y="927"/>
                  </a:lnTo>
                  <a:lnTo>
                    <a:pt x="0" y="915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0" y="256"/>
                  </a:lnTo>
                  <a:lnTo>
                    <a:pt x="0" y="248"/>
                  </a:lnTo>
                  <a:lnTo>
                    <a:pt x="2" y="238"/>
                  </a:lnTo>
                  <a:lnTo>
                    <a:pt x="4" y="230"/>
                  </a:lnTo>
                  <a:lnTo>
                    <a:pt x="4" y="222"/>
                  </a:lnTo>
                  <a:lnTo>
                    <a:pt x="6" y="214"/>
                  </a:lnTo>
                  <a:lnTo>
                    <a:pt x="6" y="204"/>
                  </a:lnTo>
                  <a:lnTo>
                    <a:pt x="8" y="196"/>
                  </a:lnTo>
                  <a:lnTo>
                    <a:pt x="8" y="186"/>
                  </a:lnTo>
                  <a:lnTo>
                    <a:pt x="10" y="180"/>
                  </a:lnTo>
                  <a:lnTo>
                    <a:pt x="4" y="171"/>
                  </a:lnTo>
                  <a:lnTo>
                    <a:pt x="2" y="161"/>
                  </a:lnTo>
                  <a:lnTo>
                    <a:pt x="2" y="153"/>
                  </a:lnTo>
                  <a:lnTo>
                    <a:pt x="4" y="14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6"/>
                  </a:lnTo>
                  <a:lnTo>
                    <a:pt x="37" y="143"/>
                  </a:lnTo>
                  <a:lnTo>
                    <a:pt x="37" y="911"/>
                  </a:lnTo>
                  <a:lnTo>
                    <a:pt x="37" y="929"/>
                  </a:lnTo>
                  <a:lnTo>
                    <a:pt x="37" y="982"/>
                  </a:lnTo>
                  <a:lnTo>
                    <a:pt x="37" y="998"/>
                  </a:lnTo>
                  <a:lnTo>
                    <a:pt x="37" y="1034"/>
                  </a:lnTo>
                  <a:lnTo>
                    <a:pt x="37" y="103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797"/>
            <p:cNvSpPr>
              <a:spLocks/>
            </p:cNvSpPr>
            <p:nvPr/>
          </p:nvSpPr>
          <p:spPr bwMode="auto">
            <a:xfrm rot="5400000">
              <a:off x="2517" y="2086"/>
              <a:ext cx="0" cy="1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798"/>
            <p:cNvSpPr>
              <a:spLocks/>
            </p:cNvSpPr>
            <p:nvPr/>
          </p:nvSpPr>
          <p:spPr bwMode="auto">
            <a:xfrm rot="5400000">
              <a:off x="2646" y="2073"/>
              <a:ext cx="16" cy="25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2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799"/>
            <p:cNvSpPr>
              <a:spLocks/>
            </p:cNvSpPr>
            <p:nvPr/>
          </p:nvSpPr>
          <p:spPr bwMode="auto">
            <a:xfrm rot="5400000">
              <a:off x="3354" y="1365"/>
              <a:ext cx="57" cy="1402"/>
            </a:xfrm>
            <a:custGeom>
              <a:avLst/>
              <a:gdLst/>
              <a:ahLst/>
              <a:cxnLst>
                <a:cxn ang="0">
                  <a:pos x="18" y="647"/>
                </a:cxn>
                <a:cxn ang="0">
                  <a:pos x="0" y="631"/>
                </a:cxn>
                <a:cxn ang="0">
                  <a:pos x="8" y="613"/>
                </a:cxn>
                <a:cxn ang="0">
                  <a:pos x="12" y="596"/>
                </a:cxn>
                <a:cxn ang="0">
                  <a:pos x="8" y="578"/>
                </a:cxn>
                <a:cxn ang="0">
                  <a:pos x="16" y="560"/>
                </a:cxn>
                <a:cxn ang="0">
                  <a:pos x="14" y="542"/>
                </a:cxn>
                <a:cxn ang="0">
                  <a:pos x="10" y="526"/>
                </a:cxn>
                <a:cxn ang="0">
                  <a:pos x="12" y="509"/>
                </a:cxn>
                <a:cxn ang="0">
                  <a:pos x="8" y="493"/>
                </a:cxn>
                <a:cxn ang="0">
                  <a:pos x="8" y="475"/>
                </a:cxn>
                <a:cxn ang="0">
                  <a:pos x="8" y="457"/>
                </a:cxn>
                <a:cxn ang="0">
                  <a:pos x="10" y="441"/>
                </a:cxn>
                <a:cxn ang="0">
                  <a:pos x="10" y="423"/>
                </a:cxn>
                <a:cxn ang="0">
                  <a:pos x="10" y="406"/>
                </a:cxn>
                <a:cxn ang="0">
                  <a:pos x="10" y="390"/>
                </a:cxn>
                <a:cxn ang="0">
                  <a:pos x="12" y="372"/>
                </a:cxn>
                <a:cxn ang="0">
                  <a:pos x="10" y="352"/>
                </a:cxn>
                <a:cxn ang="0">
                  <a:pos x="12" y="336"/>
                </a:cxn>
                <a:cxn ang="0">
                  <a:pos x="16" y="318"/>
                </a:cxn>
                <a:cxn ang="0">
                  <a:pos x="16" y="303"/>
                </a:cxn>
                <a:cxn ang="0">
                  <a:pos x="18" y="285"/>
                </a:cxn>
                <a:cxn ang="0">
                  <a:pos x="16" y="267"/>
                </a:cxn>
                <a:cxn ang="0">
                  <a:pos x="16" y="251"/>
                </a:cxn>
                <a:cxn ang="0">
                  <a:pos x="14" y="233"/>
                </a:cxn>
                <a:cxn ang="0">
                  <a:pos x="16" y="215"/>
                </a:cxn>
                <a:cxn ang="0">
                  <a:pos x="16" y="200"/>
                </a:cxn>
                <a:cxn ang="0">
                  <a:pos x="16" y="182"/>
                </a:cxn>
                <a:cxn ang="0">
                  <a:pos x="16" y="164"/>
                </a:cxn>
                <a:cxn ang="0">
                  <a:pos x="16" y="148"/>
                </a:cxn>
                <a:cxn ang="0">
                  <a:pos x="14" y="128"/>
                </a:cxn>
                <a:cxn ang="0">
                  <a:pos x="16" y="113"/>
                </a:cxn>
                <a:cxn ang="0">
                  <a:pos x="16" y="95"/>
                </a:cxn>
                <a:cxn ang="0">
                  <a:pos x="18" y="77"/>
                </a:cxn>
                <a:cxn ang="0">
                  <a:pos x="18" y="61"/>
                </a:cxn>
                <a:cxn ang="0">
                  <a:pos x="20" y="43"/>
                </a:cxn>
                <a:cxn ang="0">
                  <a:pos x="22" y="25"/>
                </a:cxn>
                <a:cxn ang="0">
                  <a:pos x="26" y="10"/>
                </a:cxn>
                <a:cxn ang="0">
                  <a:pos x="26" y="647"/>
                </a:cxn>
              </a:cxnLst>
              <a:rect l="0" t="0" r="r" b="b"/>
              <a:pathLst>
                <a:path w="26" h="653">
                  <a:moveTo>
                    <a:pt x="26" y="653"/>
                  </a:moveTo>
                  <a:lnTo>
                    <a:pt x="18" y="647"/>
                  </a:lnTo>
                  <a:lnTo>
                    <a:pt x="14" y="637"/>
                  </a:lnTo>
                  <a:lnTo>
                    <a:pt x="0" y="631"/>
                  </a:lnTo>
                  <a:lnTo>
                    <a:pt x="0" y="621"/>
                  </a:lnTo>
                  <a:lnTo>
                    <a:pt x="8" y="613"/>
                  </a:lnTo>
                  <a:lnTo>
                    <a:pt x="10" y="604"/>
                  </a:lnTo>
                  <a:lnTo>
                    <a:pt x="12" y="596"/>
                  </a:lnTo>
                  <a:lnTo>
                    <a:pt x="8" y="588"/>
                  </a:lnTo>
                  <a:lnTo>
                    <a:pt x="8" y="578"/>
                  </a:lnTo>
                  <a:lnTo>
                    <a:pt x="6" y="570"/>
                  </a:lnTo>
                  <a:lnTo>
                    <a:pt x="16" y="560"/>
                  </a:lnTo>
                  <a:lnTo>
                    <a:pt x="14" y="552"/>
                  </a:lnTo>
                  <a:lnTo>
                    <a:pt x="14" y="542"/>
                  </a:lnTo>
                  <a:lnTo>
                    <a:pt x="12" y="536"/>
                  </a:lnTo>
                  <a:lnTo>
                    <a:pt x="10" y="526"/>
                  </a:lnTo>
                  <a:lnTo>
                    <a:pt x="12" y="518"/>
                  </a:lnTo>
                  <a:lnTo>
                    <a:pt x="12" y="509"/>
                  </a:lnTo>
                  <a:lnTo>
                    <a:pt x="6" y="501"/>
                  </a:lnTo>
                  <a:lnTo>
                    <a:pt x="8" y="493"/>
                  </a:lnTo>
                  <a:lnTo>
                    <a:pt x="8" y="485"/>
                  </a:lnTo>
                  <a:lnTo>
                    <a:pt x="8" y="475"/>
                  </a:lnTo>
                  <a:lnTo>
                    <a:pt x="6" y="467"/>
                  </a:lnTo>
                  <a:lnTo>
                    <a:pt x="8" y="457"/>
                  </a:lnTo>
                  <a:lnTo>
                    <a:pt x="10" y="447"/>
                  </a:lnTo>
                  <a:lnTo>
                    <a:pt x="10" y="441"/>
                  </a:lnTo>
                  <a:lnTo>
                    <a:pt x="8" y="431"/>
                  </a:lnTo>
                  <a:lnTo>
                    <a:pt x="10" y="423"/>
                  </a:lnTo>
                  <a:lnTo>
                    <a:pt x="8" y="413"/>
                  </a:lnTo>
                  <a:lnTo>
                    <a:pt x="10" y="406"/>
                  </a:lnTo>
                  <a:lnTo>
                    <a:pt x="10" y="398"/>
                  </a:lnTo>
                  <a:lnTo>
                    <a:pt x="10" y="390"/>
                  </a:lnTo>
                  <a:lnTo>
                    <a:pt x="10" y="380"/>
                  </a:lnTo>
                  <a:lnTo>
                    <a:pt x="12" y="372"/>
                  </a:lnTo>
                  <a:lnTo>
                    <a:pt x="10" y="362"/>
                  </a:lnTo>
                  <a:lnTo>
                    <a:pt x="10" y="352"/>
                  </a:lnTo>
                  <a:lnTo>
                    <a:pt x="12" y="346"/>
                  </a:lnTo>
                  <a:lnTo>
                    <a:pt x="12" y="336"/>
                  </a:lnTo>
                  <a:lnTo>
                    <a:pt x="14" y="328"/>
                  </a:lnTo>
                  <a:lnTo>
                    <a:pt x="16" y="318"/>
                  </a:lnTo>
                  <a:lnTo>
                    <a:pt x="16" y="311"/>
                  </a:lnTo>
                  <a:lnTo>
                    <a:pt x="16" y="303"/>
                  </a:lnTo>
                  <a:lnTo>
                    <a:pt x="20" y="295"/>
                  </a:lnTo>
                  <a:lnTo>
                    <a:pt x="18" y="285"/>
                  </a:lnTo>
                  <a:lnTo>
                    <a:pt x="18" y="277"/>
                  </a:lnTo>
                  <a:lnTo>
                    <a:pt x="16" y="267"/>
                  </a:lnTo>
                  <a:lnTo>
                    <a:pt x="16" y="259"/>
                  </a:lnTo>
                  <a:lnTo>
                    <a:pt x="16" y="251"/>
                  </a:lnTo>
                  <a:lnTo>
                    <a:pt x="14" y="243"/>
                  </a:lnTo>
                  <a:lnTo>
                    <a:pt x="14" y="233"/>
                  </a:lnTo>
                  <a:lnTo>
                    <a:pt x="16" y="223"/>
                  </a:lnTo>
                  <a:lnTo>
                    <a:pt x="16" y="215"/>
                  </a:lnTo>
                  <a:lnTo>
                    <a:pt x="16" y="208"/>
                  </a:lnTo>
                  <a:lnTo>
                    <a:pt x="16" y="200"/>
                  </a:lnTo>
                  <a:lnTo>
                    <a:pt x="16" y="190"/>
                  </a:lnTo>
                  <a:lnTo>
                    <a:pt x="16" y="182"/>
                  </a:lnTo>
                  <a:lnTo>
                    <a:pt x="16" y="172"/>
                  </a:lnTo>
                  <a:lnTo>
                    <a:pt x="16" y="164"/>
                  </a:lnTo>
                  <a:lnTo>
                    <a:pt x="16" y="156"/>
                  </a:lnTo>
                  <a:lnTo>
                    <a:pt x="16" y="148"/>
                  </a:lnTo>
                  <a:lnTo>
                    <a:pt x="14" y="138"/>
                  </a:lnTo>
                  <a:lnTo>
                    <a:pt x="14" y="128"/>
                  </a:lnTo>
                  <a:lnTo>
                    <a:pt x="18" y="120"/>
                  </a:lnTo>
                  <a:lnTo>
                    <a:pt x="16" y="113"/>
                  </a:lnTo>
                  <a:lnTo>
                    <a:pt x="16" y="105"/>
                  </a:lnTo>
                  <a:lnTo>
                    <a:pt x="16" y="95"/>
                  </a:lnTo>
                  <a:lnTo>
                    <a:pt x="18" y="87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18" y="61"/>
                  </a:lnTo>
                  <a:lnTo>
                    <a:pt x="20" y="53"/>
                  </a:lnTo>
                  <a:lnTo>
                    <a:pt x="20" y="43"/>
                  </a:lnTo>
                  <a:lnTo>
                    <a:pt x="22" y="35"/>
                  </a:lnTo>
                  <a:lnTo>
                    <a:pt x="22" y="25"/>
                  </a:lnTo>
                  <a:lnTo>
                    <a:pt x="24" y="17"/>
                  </a:lnTo>
                  <a:lnTo>
                    <a:pt x="26" y="10"/>
                  </a:lnTo>
                  <a:lnTo>
                    <a:pt x="26" y="0"/>
                  </a:lnTo>
                  <a:lnTo>
                    <a:pt x="26" y="647"/>
                  </a:lnTo>
                  <a:lnTo>
                    <a:pt x="26" y="653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800"/>
            <p:cNvSpPr>
              <a:spLocks/>
            </p:cNvSpPr>
            <p:nvPr/>
          </p:nvSpPr>
          <p:spPr bwMode="auto">
            <a:xfrm rot="5400000">
              <a:off x="4447" y="1896"/>
              <a:ext cx="82" cy="314"/>
            </a:xfrm>
            <a:custGeom>
              <a:avLst/>
              <a:gdLst/>
              <a:ahLst/>
              <a:cxnLst>
                <a:cxn ang="0">
                  <a:pos x="40" y="145"/>
                </a:cxn>
                <a:cxn ang="0">
                  <a:pos x="32" y="141"/>
                </a:cxn>
                <a:cxn ang="0">
                  <a:pos x="34" y="133"/>
                </a:cxn>
                <a:cxn ang="0">
                  <a:pos x="36" y="125"/>
                </a:cxn>
                <a:cxn ang="0">
                  <a:pos x="32" y="115"/>
                </a:cxn>
                <a:cxn ang="0">
                  <a:pos x="10" y="107"/>
                </a:cxn>
                <a:cxn ang="0">
                  <a:pos x="14" y="97"/>
                </a:cxn>
                <a:cxn ang="0">
                  <a:pos x="4" y="91"/>
                </a:cxn>
                <a:cxn ang="0">
                  <a:pos x="10" y="82"/>
                </a:cxn>
                <a:cxn ang="0">
                  <a:pos x="0" y="8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40" y="6"/>
                </a:cxn>
                <a:cxn ang="0">
                  <a:pos x="40" y="82"/>
                </a:cxn>
                <a:cxn ang="0">
                  <a:pos x="40" y="141"/>
                </a:cxn>
                <a:cxn ang="0">
                  <a:pos x="40" y="145"/>
                </a:cxn>
              </a:cxnLst>
              <a:rect l="0" t="0" r="r" b="b"/>
              <a:pathLst>
                <a:path w="40" h="145">
                  <a:moveTo>
                    <a:pt x="40" y="145"/>
                  </a:moveTo>
                  <a:lnTo>
                    <a:pt x="32" y="141"/>
                  </a:lnTo>
                  <a:lnTo>
                    <a:pt x="34" y="133"/>
                  </a:lnTo>
                  <a:lnTo>
                    <a:pt x="36" y="125"/>
                  </a:lnTo>
                  <a:lnTo>
                    <a:pt x="32" y="115"/>
                  </a:lnTo>
                  <a:lnTo>
                    <a:pt x="10" y="107"/>
                  </a:lnTo>
                  <a:lnTo>
                    <a:pt x="14" y="97"/>
                  </a:lnTo>
                  <a:lnTo>
                    <a:pt x="4" y="91"/>
                  </a:lnTo>
                  <a:lnTo>
                    <a:pt x="10" y="82"/>
                  </a:lnTo>
                  <a:lnTo>
                    <a:pt x="0" y="80"/>
                  </a:ln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40" y="6"/>
                  </a:lnTo>
                  <a:lnTo>
                    <a:pt x="40" y="82"/>
                  </a:lnTo>
                  <a:lnTo>
                    <a:pt x="40" y="141"/>
                  </a:lnTo>
                  <a:lnTo>
                    <a:pt x="40" y="145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801"/>
            <p:cNvSpPr>
              <a:spLocks/>
            </p:cNvSpPr>
            <p:nvPr/>
          </p:nvSpPr>
          <p:spPr bwMode="auto">
            <a:xfrm rot="5400000">
              <a:off x="4529" y="1905"/>
              <a:ext cx="41" cy="173"/>
            </a:xfrm>
            <a:custGeom>
              <a:avLst/>
              <a:gdLst/>
              <a:ahLst/>
              <a:cxnLst>
                <a:cxn ang="0">
                  <a:pos x="18" y="82"/>
                </a:cxn>
                <a:cxn ang="0">
                  <a:pos x="0" y="80"/>
                </a:cxn>
                <a:cxn ang="0">
                  <a:pos x="0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18" y="82"/>
                </a:cxn>
              </a:cxnLst>
              <a:rect l="0" t="0" r="r" b="b"/>
              <a:pathLst>
                <a:path w="18" h="82">
                  <a:moveTo>
                    <a:pt x="18" y="82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8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802"/>
            <p:cNvSpPr>
              <a:spLocks/>
            </p:cNvSpPr>
            <p:nvPr/>
          </p:nvSpPr>
          <p:spPr bwMode="auto">
            <a:xfrm rot="5400000">
              <a:off x="4538" y="1863"/>
              <a:ext cx="42" cy="173"/>
            </a:xfrm>
            <a:custGeom>
              <a:avLst/>
              <a:gdLst/>
              <a:ahLst/>
              <a:cxnLst>
                <a:cxn ang="0">
                  <a:pos x="20" y="82"/>
                </a:cxn>
                <a:cxn ang="0">
                  <a:pos x="0" y="82"/>
                </a:cxn>
                <a:cxn ang="0">
                  <a:pos x="0" y="0"/>
                </a:cxn>
                <a:cxn ang="0">
                  <a:pos x="20" y="2"/>
                </a:cxn>
                <a:cxn ang="0">
                  <a:pos x="20" y="6"/>
                </a:cxn>
                <a:cxn ang="0">
                  <a:pos x="20" y="82"/>
                </a:cxn>
              </a:cxnLst>
              <a:rect l="0" t="0" r="r" b="b"/>
              <a:pathLst>
                <a:path w="20" h="82">
                  <a:moveTo>
                    <a:pt x="20" y="82"/>
                  </a:moveTo>
                  <a:lnTo>
                    <a:pt x="0" y="82"/>
                  </a:lnTo>
                  <a:lnTo>
                    <a:pt x="0" y="0"/>
                  </a:lnTo>
                  <a:lnTo>
                    <a:pt x="20" y="2"/>
                  </a:lnTo>
                  <a:lnTo>
                    <a:pt x="20" y="6"/>
                  </a:lnTo>
                  <a:lnTo>
                    <a:pt x="20" y="8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803"/>
            <p:cNvSpPr>
              <a:spLocks/>
            </p:cNvSpPr>
            <p:nvPr/>
          </p:nvSpPr>
          <p:spPr bwMode="auto">
            <a:xfrm rot="5400000">
              <a:off x="4551" y="1834"/>
              <a:ext cx="16" cy="173"/>
            </a:xfrm>
            <a:custGeom>
              <a:avLst/>
              <a:gdLst/>
              <a:ahLst/>
              <a:cxnLst>
                <a:cxn ang="0">
                  <a:pos x="7" y="82"/>
                </a:cxn>
                <a:cxn ang="0">
                  <a:pos x="0" y="8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7" y="82"/>
                </a:cxn>
              </a:cxnLst>
              <a:rect l="0" t="0" r="r" b="b"/>
              <a:pathLst>
                <a:path w="7" h="82">
                  <a:moveTo>
                    <a:pt x="7" y="82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6"/>
                  </a:lnTo>
                  <a:lnTo>
                    <a:pt x="7" y="82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804"/>
            <p:cNvSpPr>
              <a:spLocks/>
            </p:cNvSpPr>
            <p:nvPr/>
          </p:nvSpPr>
          <p:spPr bwMode="auto">
            <a:xfrm rot="5400000">
              <a:off x="4550" y="1818"/>
              <a:ext cx="17" cy="173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0" y="8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80"/>
                </a:cxn>
              </a:cxnLst>
              <a:rect l="0" t="0" r="r" b="b"/>
              <a:pathLst>
                <a:path w="8" h="80">
                  <a:moveTo>
                    <a:pt x="8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8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805"/>
            <p:cNvSpPr>
              <a:spLocks/>
            </p:cNvSpPr>
            <p:nvPr/>
          </p:nvSpPr>
          <p:spPr bwMode="auto">
            <a:xfrm rot="5400000">
              <a:off x="4551" y="1801"/>
              <a:ext cx="16" cy="173"/>
            </a:xfrm>
            <a:custGeom>
              <a:avLst/>
              <a:gdLst/>
              <a:ahLst/>
              <a:cxnLst>
                <a:cxn ang="0">
                  <a:pos x="6" y="80"/>
                </a:cxn>
                <a:cxn ang="0">
                  <a:pos x="0" y="8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80"/>
                </a:cxn>
              </a:cxnLst>
              <a:rect l="0" t="0" r="r" b="b"/>
              <a:pathLst>
                <a:path w="6" h="82">
                  <a:moveTo>
                    <a:pt x="6" y="80"/>
                  </a:moveTo>
                  <a:lnTo>
                    <a:pt x="0" y="82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806"/>
            <p:cNvSpPr>
              <a:spLocks/>
            </p:cNvSpPr>
            <p:nvPr/>
          </p:nvSpPr>
          <p:spPr bwMode="auto">
            <a:xfrm rot="5400000">
              <a:off x="4554" y="1789"/>
              <a:ext cx="17" cy="165"/>
            </a:xfrm>
            <a:custGeom>
              <a:avLst/>
              <a:gdLst/>
              <a:ahLst/>
              <a:cxnLst>
                <a:cxn ang="0">
                  <a:pos x="8" y="78"/>
                </a:cxn>
                <a:cxn ang="0">
                  <a:pos x="0" y="78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2"/>
                </a:cxn>
                <a:cxn ang="0">
                  <a:pos x="8" y="78"/>
                </a:cxn>
              </a:cxnLst>
              <a:rect l="0" t="0" r="r" b="b"/>
              <a:pathLst>
                <a:path w="8" h="78">
                  <a:moveTo>
                    <a:pt x="8" y="78"/>
                  </a:moveTo>
                  <a:lnTo>
                    <a:pt x="0" y="78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2"/>
                  </a:lnTo>
                  <a:lnTo>
                    <a:pt x="8" y="78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807"/>
            <p:cNvSpPr>
              <a:spLocks/>
            </p:cNvSpPr>
            <p:nvPr/>
          </p:nvSpPr>
          <p:spPr bwMode="auto">
            <a:xfrm rot="5400000">
              <a:off x="4542" y="1777"/>
              <a:ext cx="16" cy="156"/>
            </a:xfrm>
            <a:custGeom>
              <a:avLst/>
              <a:gdLst/>
              <a:ahLst/>
              <a:cxnLst>
                <a:cxn ang="0">
                  <a:pos x="8" y="76"/>
                </a:cxn>
                <a:cxn ang="0">
                  <a:pos x="0" y="76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76"/>
                </a:cxn>
              </a:cxnLst>
              <a:rect l="0" t="0" r="r" b="b"/>
              <a:pathLst>
                <a:path w="8" h="76">
                  <a:moveTo>
                    <a:pt x="8" y="76"/>
                  </a:moveTo>
                  <a:lnTo>
                    <a:pt x="0" y="76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76"/>
                  </a:lnTo>
                  <a:close/>
                </a:path>
              </a:pathLst>
            </a:custGeom>
            <a:solidFill>
              <a:srgbClr val="0066FD"/>
            </a:solidFill>
            <a:ln w="0">
              <a:solidFill>
                <a:srgbClr val="0066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808"/>
            <p:cNvSpPr>
              <a:spLocks/>
            </p:cNvSpPr>
            <p:nvPr/>
          </p:nvSpPr>
          <p:spPr bwMode="auto">
            <a:xfrm rot="5400000">
              <a:off x="4582" y="2371"/>
              <a:ext cx="9" cy="66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6"/>
                </a:cxn>
                <a:cxn ang="0">
                  <a:pos x="0" y="18"/>
                </a:cxn>
                <a:cxn ang="0">
                  <a:pos x="2" y="8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4" y="26"/>
                </a:cxn>
                <a:cxn ang="0">
                  <a:pos x="4" y="28"/>
                </a:cxn>
              </a:cxnLst>
              <a:rect l="0" t="0" r="r" b="b"/>
              <a:pathLst>
                <a:path w="4" h="28">
                  <a:moveTo>
                    <a:pt x="4" y="28"/>
                  </a:moveTo>
                  <a:lnTo>
                    <a:pt x="4" y="26"/>
                  </a:lnTo>
                  <a:lnTo>
                    <a:pt x="0" y="18"/>
                  </a:lnTo>
                  <a:lnTo>
                    <a:pt x="2" y="8"/>
                  </a:lnTo>
                  <a:lnTo>
                    <a:pt x="4" y="0"/>
                  </a:lnTo>
                  <a:lnTo>
                    <a:pt x="4" y="8"/>
                  </a:lnTo>
                  <a:lnTo>
                    <a:pt x="4" y="26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809"/>
            <p:cNvSpPr>
              <a:spLocks/>
            </p:cNvSpPr>
            <p:nvPr/>
          </p:nvSpPr>
          <p:spPr bwMode="auto">
            <a:xfrm rot="5400000">
              <a:off x="4615" y="2338"/>
              <a:ext cx="75" cy="66"/>
            </a:xfrm>
            <a:custGeom>
              <a:avLst/>
              <a:gdLst/>
              <a:ahLst/>
              <a:cxnLst>
                <a:cxn ang="0">
                  <a:pos x="37" y="33"/>
                </a:cxn>
                <a:cxn ang="0">
                  <a:pos x="0" y="27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33"/>
                </a:cxn>
              </a:cxnLst>
              <a:rect l="0" t="0" r="r" b="b"/>
              <a:pathLst>
                <a:path w="37" h="33">
                  <a:moveTo>
                    <a:pt x="37" y="33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3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810"/>
            <p:cNvSpPr>
              <a:spLocks/>
            </p:cNvSpPr>
            <p:nvPr/>
          </p:nvSpPr>
          <p:spPr bwMode="auto">
            <a:xfrm rot="5400000">
              <a:off x="4629" y="2250"/>
              <a:ext cx="82" cy="83"/>
            </a:xfrm>
            <a:custGeom>
              <a:avLst/>
              <a:gdLst/>
              <a:ahLst/>
              <a:cxnLst>
                <a:cxn ang="0">
                  <a:pos x="38" y="37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38" y="0"/>
                </a:cxn>
                <a:cxn ang="0">
                  <a:pos x="38" y="37"/>
                </a:cxn>
              </a:cxnLst>
              <a:rect l="0" t="0" r="r" b="b"/>
              <a:pathLst>
                <a:path w="38" h="37">
                  <a:moveTo>
                    <a:pt x="38" y="37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811"/>
            <p:cNvSpPr>
              <a:spLocks/>
            </p:cNvSpPr>
            <p:nvPr/>
          </p:nvSpPr>
          <p:spPr bwMode="auto">
            <a:xfrm rot="5400000">
              <a:off x="4670" y="2127"/>
              <a:ext cx="74" cy="173"/>
            </a:xfrm>
            <a:custGeom>
              <a:avLst/>
              <a:gdLst/>
              <a:ahLst/>
              <a:cxnLst>
                <a:cxn ang="0">
                  <a:pos x="36" y="79"/>
                </a:cxn>
                <a:cxn ang="0">
                  <a:pos x="0" y="81"/>
                </a:cxn>
                <a:cxn ang="0">
                  <a:pos x="0" y="0"/>
                </a:cxn>
                <a:cxn ang="0">
                  <a:pos x="36" y="0"/>
                </a:cxn>
                <a:cxn ang="0">
                  <a:pos x="36" y="79"/>
                </a:cxn>
              </a:cxnLst>
              <a:rect l="0" t="0" r="r" b="b"/>
              <a:pathLst>
                <a:path w="36" h="81">
                  <a:moveTo>
                    <a:pt x="36" y="79"/>
                  </a:moveTo>
                  <a:lnTo>
                    <a:pt x="0" y="81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7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812"/>
            <p:cNvSpPr>
              <a:spLocks/>
            </p:cNvSpPr>
            <p:nvPr/>
          </p:nvSpPr>
          <p:spPr bwMode="auto">
            <a:xfrm rot="5400000">
              <a:off x="1845" y="2123"/>
              <a:ext cx="83" cy="2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10"/>
                </a:cxn>
                <a:cxn ang="0">
                  <a:pos x="6" y="10"/>
                </a:cxn>
              </a:cxnLst>
              <a:rect l="0" t="0" r="r" b="b"/>
              <a:pathLst>
                <a:path w="37" h="10">
                  <a:moveTo>
                    <a:pt x="6" y="1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0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813"/>
            <p:cNvSpPr>
              <a:spLocks/>
            </p:cNvSpPr>
            <p:nvPr/>
          </p:nvSpPr>
          <p:spPr bwMode="auto">
            <a:xfrm rot="5400000">
              <a:off x="1931" y="2103"/>
              <a:ext cx="83" cy="6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22"/>
                </a:cxn>
                <a:cxn ang="0">
                  <a:pos x="4" y="14"/>
                </a:cxn>
                <a:cxn ang="0">
                  <a:pos x="18" y="4"/>
                </a:cxn>
                <a:cxn ang="0">
                  <a:pos x="37" y="0"/>
                </a:cxn>
                <a:cxn ang="0">
                  <a:pos x="37" y="4"/>
                </a:cxn>
                <a:cxn ang="0">
                  <a:pos x="37" y="31"/>
                </a:cxn>
                <a:cxn ang="0">
                  <a:pos x="0" y="31"/>
                </a:cxn>
              </a:cxnLst>
              <a:rect l="0" t="0" r="r" b="b"/>
              <a:pathLst>
                <a:path w="37" h="31">
                  <a:moveTo>
                    <a:pt x="0" y="31"/>
                  </a:moveTo>
                  <a:lnTo>
                    <a:pt x="0" y="22"/>
                  </a:lnTo>
                  <a:lnTo>
                    <a:pt x="4" y="14"/>
                  </a:lnTo>
                  <a:lnTo>
                    <a:pt x="18" y="4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7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814"/>
            <p:cNvSpPr>
              <a:spLocks/>
            </p:cNvSpPr>
            <p:nvPr/>
          </p:nvSpPr>
          <p:spPr bwMode="auto">
            <a:xfrm rot="5400000">
              <a:off x="2397" y="2074"/>
              <a:ext cx="83" cy="124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14"/>
                </a:cxn>
                <a:cxn ang="0">
                  <a:pos x="6" y="24"/>
                </a:cxn>
                <a:cxn ang="0">
                  <a:pos x="19" y="32"/>
                </a:cxn>
                <a:cxn ang="0">
                  <a:pos x="23" y="42"/>
                </a:cxn>
                <a:cxn ang="0">
                  <a:pos x="37" y="46"/>
                </a:cxn>
                <a:cxn ang="0">
                  <a:pos x="37" y="58"/>
                </a:cxn>
                <a:cxn ang="0">
                  <a:pos x="0" y="58"/>
                </a:cxn>
              </a:cxnLst>
              <a:rect l="0" t="0" r="r" b="b"/>
              <a:pathLst>
                <a:path w="37" h="58">
                  <a:moveTo>
                    <a:pt x="0" y="5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9" y="32"/>
                  </a:lnTo>
                  <a:lnTo>
                    <a:pt x="23" y="42"/>
                  </a:lnTo>
                  <a:lnTo>
                    <a:pt x="37" y="46"/>
                  </a:lnTo>
                  <a:lnTo>
                    <a:pt x="3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815"/>
            <p:cNvSpPr>
              <a:spLocks/>
            </p:cNvSpPr>
            <p:nvPr/>
          </p:nvSpPr>
          <p:spPr bwMode="auto">
            <a:xfrm rot="5400000">
              <a:off x="2525" y="2086"/>
              <a:ext cx="9" cy="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0"/>
                </a:cxn>
              </a:cxnLst>
              <a:rect l="0" t="0" r="r" b="b"/>
              <a:pathLst>
                <a:path h="12">
                  <a:moveTo>
                    <a:pt x="0" y="1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816"/>
            <p:cNvSpPr>
              <a:spLocks/>
            </p:cNvSpPr>
            <p:nvPr/>
          </p:nvSpPr>
          <p:spPr bwMode="auto">
            <a:xfrm rot="5400000">
              <a:off x="2595" y="2049"/>
              <a:ext cx="9" cy="99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0" y="37"/>
                </a:cxn>
              </a:cxnLst>
              <a:rect l="0" t="0" r="r" b="b"/>
              <a:pathLst>
                <a:path w="2" h="45">
                  <a:moveTo>
                    <a:pt x="0" y="3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817"/>
            <p:cNvSpPr>
              <a:spLocks/>
            </p:cNvSpPr>
            <p:nvPr/>
          </p:nvSpPr>
          <p:spPr bwMode="auto">
            <a:xfrm rot="5400000">
              <a:off x="2665" y="2095"/>
              <a:ext cx="9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</a:cxnLst>
              <a:rect l="0" t="0" r="r" b="b"/>
              <a:pathLst>
                <a:path h="6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818"/>
            <p:cNvSpPr>
              <a:spLocks/>
            </p:cNvSpPr>
            <p:nvPr/>
          </p:nvSpPr>
          <p:spPr bwMode="auto">
            <a:xfrm rot="5400000">
              <a:off x="4195" y="1983"/>
              <a:ext cx="25" cy="24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2" y="14"/>
                </a:cxn>
                <a:cxn ang="0">
                  <a:pos x="2" y="22"/>
                </a:cxn>
                <a:cxn ang="0">
                  <a:pos x="4" y="32"/>
                </a:cxn>
                <a:cxn ang="0">
                  <a:pos x="10" y="41"/>
                </a:cxn>
                <a:cxn ang="0">
                  <a:pos x="8" y="47"/>
                </a:cxn>
                <a:cxn ang="0">
                  <a:pos x="8" y="57"/>
                </a:cxn>
                <a:cxn ang="0">
                  <a:pos x="6" y="65"/>
                </a:cxn>
                <a:cxn ang="0">
                  <a:pos x="6" y="75"/>
                </a:cxn>
                <a:cxn ang="0">
                  <a:pos x="4" y="83"/>
                </a:cxn>
                <a:cxn ang="0">
                  <a:pos x="4" y="91"/>
                </a:cxn>
                <a:cxn ang="0">
                  <a:pos x="2" y="99"/>
                </a:cxn>
                <a:cxn ang="0">
                  <a:pos x="0" y="109"/>
                </a:cxn>
                <a:cxn ang="0">
                  <a:pos x="0" y="117"/>
                </a:cxn>
                <a:cxn ang="0">
                  <a:pos x="0" y="109"/>
                </a:cxn>
              </a:cxnLst>
              <a:rect l="0" t="0" r="r" b="b"/>
              <a:pathLst>
                <a:path w="10" h="117">
                  <a:moveTo>
                    <a:pt x="0" y="109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4" y="4"/>
                  </a:lnTo>
                  <a:lnTo>
                    <a:pt x="2" y="14"/>
                  </a:lnTo>
                  <a:lnTo>
                    <a:pt x="2" y="22"/>
                  </a:lnTo>
                  <a:lnTo>
                    <a:pt x="4" y="32"/>
                  </a:lnTo>
                  <a:lnTo>
                    <a:pt x="10" y="41"/>
                  </a:lnTo>
                  <a:lnTo>
                    <a:pt x="8" y="47"/>
                  </a:lnTo>
                  <a:lnTo>
                    <a:pt x="8" y="57"/>
                  </a:lnTo>
                  <a:lnTo>
                    <a:pt x="6" y="65"/>
                  </a:lnTo>
                  <a:lnTo>
                    <a:pt x="6" y="75"/>
                  </a:lnTo>
                  <a:lnTo>
                    <a:pt x="4" y="83"/>
                  </a:lnTo>
                  <a:lnTo>
                    <a:pt x="4" y="91"/>
                  </a:lnTo>
                  <a:lnTo>
                    <a:pt x="2" y="99"/>
                  </a:lnTo>
                  <a:lnTo>
                    <a:pt x="0" y="109"/>
                  </a:lnTo>
                  <a:lnTo>
                    <a:pt x="0" y="117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819"/>
            <p:cNvSpPr>
              <a:spLocks noChangeArrowheads="1"/>
            </p:cNvSpPr>
            <p:nvPr/>
          </p:nvSpPr>
          <p:spPr bwMode="auto">
            <a:xfrm rot="5400000">
              <a:off x="4673" y="2041"/>
              <a:ext cx="83" cy="190"/>
            </a:xfrm>
            <a:prstGeom prst="rect">
              <a:avLst/>
            </a:prstGeom>
            <a:solidFill>
              <a:srgbClr val="3399FD"/>
            </a:solidFill>
            <a:ln w="0">
              <a:solidFill>
                <a:srgbClr val="3399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820"/>
            <p:cNvSpPr>
              <a:spLocks/>
            </p:cNvSpPr>
            <p:nvPr/>
          </p:nvSpPr>
          <p:spPr bwMode="auto">
            <a:xfrm rot="5400000">
              <a:off x="1911" y="2049"/>
              <a:ext cx="16" cy="74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0" y="25"/>
                </a:cxn>
                <a:cxn ang="0">
                  <a:pos x="4" y="17"/>
                </a:cxn>
                <a:cxn ang="0">
                  <a:pos x="2" y="9"/>
                </a:cxn>
                <a:cxn ang="0">
                  <a:pos x="8" y="0"/>
                </a:cxn>
                <a:cxn ang="0">
                  <a:pos x="8" y="25"/>
                </a:cxn>
                <a:cxn ang="0">
                  <a:pos x="8" y="31"/>
                </a:cxn>
              </a:cxnLst>
              <a:rect l="0" t="0" r="r" b="b"/>
              <a:pathLst>
                <a:path w="8" h="31">
                  <a:moveTo>
                    <a:pt x="8" y="31"/>
                  </a:moveTo>
                  <a:lnTo>
                    <a:pt x="0" y="25"/>
                  </a:lnTo>
                  <a:lnTo>
                    <a:pt x="4" y="17"/>
                  </a:lnTo>
                  <a:lnTo>
                    <a:pt x="2" y="9"/>
                  </a:lnTo>
                  <a:lnTo>
                    <a:pt x="8" y="0"/>
                  </a:lnTo>
                  <a:lnTo>
                    <a:pt x="8" y="25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821"/>
            <p:cNvSpPr>
              <a:spLocks/>
            </p:cNvSpPr>
            <p:nvPr/>
          </p:nvSpPr>
          <p:spPr bwMode="auto">
            <a:xfrm rot="5400000">
              <a:off x="3371" y="1002"/>
              <a:ext cx="82" cy="2102"/>
            </a:xfrm>
            <a:custGeom>
              <a:avLst/>
              <a:gdLst/>
              <a:ahLst/>
              <a:cxnLst>
                <a:cxn ang="0">
                  <a:pos x="6" y="976"/>
                </a:cxn>
                <a:cxn ang="0">
                  <a:pos x="0" y="914"/>
                </a:cxn>
                <a:cxn ang="0">
                  <a:pos x="0" y="847"/>
                </a:cxn>
                <a:cxn ang="0">
                  <a:pos x="0" y="168"/>
                </a:cxn>
                <a:cxn ang="0">
                  <a:pos x="2" y="156"/>
                </a:cxn>
                <a:cxn ang="0">
                  <a:pos x="2" y="140"/>
                </a:cxn>
                <a:cxn ang="0">
                  <a:pos x="4" y="122"/>
                </a:cxn>
                <a:cxn ang="0">
                  <a:pos x="0" y="108"/>
                </a:cxn>
                <a:cxn ang="0">
                  <a:pos x="0" y="102"/>
                </a:cxn>
                <a:cxn ang="0">
                  <a:pos x="0" y="0"/>
                </a:cxn>
                <a:cxn ang="0">
                  <a:pos x="4" y="11"/>
                </a:cxn>
                <a:cxn ang="0">
                  <a:pos x="10" y="27"/>
                </a:cxn>
                <a:cxn ang="0">
                  <a:pos x="36" y="45"/>
                </a:cxn>
                <a:cxn ang="0">
                  <a:pos x="32" y="61"/>
                </a:cxn>
                <a:cxn ang="0">
                  <a:pos x="40" y="106"/>
                </a:cxn>
                <a:cxn ang="0">
                  <a:pos x="40" y="182"/>
                </a:cxn>
                <a:cxn ang="0">
                  <a:pos x="38" y="199"/>
                </a:cxn>
                <a:cxn ang="0">
                  <a:pos x="36" y="217"/>
                </a:cxn>
                <a:cxn ang="0">
                  <a:pos x="34" y="235"/>
                </a:cxn>
                <a:cxn ang="0">
                  <a:pos x="32" y="251"/>
                </a:cxn>
                <a:cxn ang="0">
                  <a:pos x="32" y="269"/>
                </a:cxn>
                <a:cxn ang="0">
                  <a:pos x="30" y="287"/>
                </a:cxn>
                <a:cxn ang="0">
                  <a:pos x="32" y="302"/>
                </a:cxn>
                <a:cxn ang="0">
                  <a:pos x="28" y="320"/>
                </a:cxn>
                <a:cxn ang="0">
                  <a:pos x="30" y="338"/>
                </a:cxn>
                <a:cxn ang="0">
                  <a:pos x="30" y="354"/>
                </a:cxn>
                <a:cxn ang="0">
                  <a:pos x="30" y="372"/>
                </a:cxn>
                <a:cxn ang="0">
                  <a:pos x="30" y="390"/>
                </a:cxn>
                <a:cxn ang="0">
                  <a:pos x="30" y="405"/>
                </a:cxn>
                <a:cxn ang="0">
                  <a:pos x="28" y="425"/>
                </a:cxn>
                <a:cxn ang="0">
                  <a:pos x="30" y="441"/>
                </a:cxn>
                <a:cxn ang="0">
                  <a:pos x="32" y="459"/>
                </a:cxn>
                <a:cxn ang="0">
                  <a:pos x="34" y="477"/>
                </a:cxn>
                <a:cxn ang="0">
                  <a:pos x="30" y="493"/>
                </a:cxn>
                <a:cxn ang="0">
                  <a:pos x="28" y="510"/>
                </a:cxn>
                <a:cxn ang="0">
                  <a:pos x="26" y="528"/>
                </a:cxn>
                <a:cxn ang="0">
                  <a:pos x="24" y="544"/>
                </a:cxn>
                <a:cxn ang="0">
                  <a:pos x="24" y="562"/>
                </a:cxn>
                <a:cxn ang="0">
                  <a:pos x="24" y="580"/>
                </a:cxn>
                <a:cxn ang="0">
                  <a:pos x="22" y="595"/>
                </a:cxn>
                <a:cxn ang="0">
                  <a:pos x="22" y="613"/>
                </a:cxn>
                <a:cxn ang="0">
                  <a:pos x="24" y="629"/>
                </a:cxn>
                <a:cxn ang="0">
                  <a:pos x="20" y="649"/>
                </a:cxn>
                <a:cxn ang="0">
                  <a:pos x="22" y="667"/>
                </a:cxn>
                <a:cxn ang="0">
                  <a:pos x="20" y="683"/>
                </a:cxn>
                <a:cxn ang="0">
                  <a:pos x="26" y="700"/>
                </a:cxn>
                <a:cxn ang="0">
                  <a:pos x="26" y="718"/>
                </a:cxn>
                <a:cxn ang="0">
                  <a:pos x="28" y="734"/>
                </a:cxn>
                <a:cxn ang="0">
                  <a:pos x="20" y="752"/>
                </a:cxn>
                <a:cxn ang="0">
                  <a:pos x="22" y="770"/>
                </a:cxn>
                <a:cxn ang="0">
                  <a:pos x="24" y="786"/>
                </a:cxn>
                <a:cxn ang="0">
                  <a:pos x="14" y="803"/>
                </a:cxn>
                <a:cxn ang="0">
                  <a:pos x="28" y="819"/>
                </a:cxn>
                <a:cxn ang="0">
                  <a:pos x="40" y="835"/>
                </a:cxn>
                <a:cxn ang="0">
                  <a:pos x="32" y="847"/>
                </a:cxn>
                <a:cxn ang="0">
                  <a:pos x="40" y="898"/>
                </a:cxn>
                <a:cxn ang="0">
                  <a:pos x="38" y="914"/>
                </a:cxn>
                <a:cxn ang="0">
                  <a:pos x="40" y="976"/>
                </a:cxn>
              </a:cxnLst>
              <a:rect l="0" t="0" r="r" b="b"/>
              <a:pathLst>
                <a:path w="40" h="984">
                  <a:moveTo>
                    <a:pt x="40" y="984"/>
                  </a:moveTo>
                  <a:lnTo>
                    <a:pt x="6" y="976"/>
                  </a:lnTo>
                  <a:lnTo>
                    <a:pt x="0" y="972"/>
                  </a:lnTo>
                  <a:lnTo>
                    <a:pt x="0" y="914"/>
                  </a:lnTo>
                  <a:lnTo>
                    <a:pt x="0" y="898"/>
                  </a:lnTo>
                  <a:lnTo>
                    <a:pt x="0" y="847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2" y="164"/>
                  </a:lnTo>
                  <a:lnTo>
                    <a:pt x="2" y="156"/>
                  </a:lnTo>
                  <a:lnTo>
                    <a:pt x="2" y="148"/>
                  </a:lnTo>
                  <a:lnTo>
                    <a:pt x="2" y="140"/>
                  </a:lnTo>
                  <a:lnTo>
                    <a:pt x="4" y="130"/>
                  </a:lnTo>
                  <a:lnTo>
                    <a:pt x="4" y="122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0" y="2"/>
                  </a:lnTo>
                  <a:lnTo>
                    <a:pt x="4" y="11"/>
                  </a:lnTo>
                  <a:lnTo>
                    <a:pt x="14" y="17"/>
                  </a:lnTo>
                  <a:lnTo>
                    <a:pt x="10" y="27"/>
                  </a:lnTo>
                  <a:lnTo>
                    <a:pt x="32" y="35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32" y="61"/>
                  </a:lnTo>
                  <a:lnTo>
                    <a:pt x="40" y="65"/>
                  </a:lnTo>
                  <a:lnTo>
                    <a:pt x="40" y="106"/>
                  </a:lnTo>
                  <a:lnTo>
                    <a:pt x="40" y="122"/>
                  </a:lnTo>
                  <a:lnTo>
                    <a:pt x="40" y="182"/>
                  </a:lnTo>
                  <a:lnTo>
                    <a:pt x="40" y="192"/>
                  </a:lnTo>
                  <a:lnTo>
                    <a:pt x="38" y="199"/>
                  </a:lnTo>
                  <a:lnTo>
                    <a:pt x="36" y="207"/>
                  </a:lnTo>
                  <a:lnTo>
                    <a:pt x="36" y="217"/>
                  </a:lnTo>
                  <a:lnTo>
                    <a:pt x="34" y="225"/>
                  </a:lnTo>
                  <a:lnTo>
                    <a:pt x="34" y="235"/>
                  </a:lnTo>
                  <a:lnTo>
                    <a:pt x="32" y="243"/>
                  </a:lnTo>
                  <a:lnTo>
                    <a:pt x="32" y="251"/>
                  </a:lnTo>
                  <a:lnTo>
                    <a:pt x="32" y="259"/>
                  </a:lnTo>
                  <a:lnTo>
                    <a:pt x="32" y="269"/>
                  </a:lnTo>
                  <a:lnTo>
                    <a:pt x="30" y="277"/>
                  </a:lnTo>
                  <a:lnTo>
                    <a:pt x="30" y="287"/>
                  </a:lnTo>
                  <a:lnTo>
                    <a:pt x="30" y="295"/>
                  </a:lnTo>
                  <a:lnTo>
                    <a:pt x="32" y="302"/>
                  </a:lnTo>
                  <a:lnTo>
                    <a:pt x="28" y="310"/>
                  </a:lnTo>
                  <a:lnTo>
                    <a:pt x="28" y="320"/>
                  </a:lnTo>
                  <a:lnTo>
                    <a:pt x="30" y="330"/>
                  </a:lnTo>
                  <a:lnTo>
                    <a:pt x="30" y="338"/>
                  </a:lnTo>
                  <a:lnTo>
                    <a:pt x="30" y="346"/>
                  </a:lnTo>
                  <a:lnTo>
                    <a:pt x="30" y="354"/>
                  </a:lnTo>
                  <a:lnTo>
                    <a:pt x="30" y="364"/>
                  </a:lnTo>
                  <a:lnTo>
                    <a:pt x="30" y="372"/>
                  </a:lnTo>
                  <a:lnTo>
                    <a:pt x="30" y="382"/>
                  </a:lnTo>
                  <a:lnTo>
                    <a:pt x="30" y="390"/>
                  </a:lnTo>
                  <a:lnTo>
                    <a:pt x="30" y="397"/>
                  </a:lnTo>
                  <a:lnTo>
                    <a:pt x="30" y="405"/>
                  </a:lnTo>
                  <a:lnTo>
                    <a:pt x="28" y="415"/>
                  </a:lnTo>
                  <a:lnTo>
                    <a:pt x="28" y="425"/>
                  </a:lnTo>
                  <a:lnTo>
                    <a:pt x="30" y="433"/>
                  </a:lnTo>
                  <a:lnTo>
                    <a:pt x="30" y="441"/>
                  </a:lnTo>
                  <a:lnTo>
                    <a:pt x="30" y="449"/>
                  </a:lnTo>
                  <a:lnTo>
                    <a:pt x="32" y="459"/>
                  </a:lnTo>
                  <a:lnTo>
                    <a:pt x="32" y="467"/>
                  </a:lnTo>
                  <a:lnTo>
                    <a:pt x="34" y="477"/>
                  </a:lnTo>
                  <a:lnTo>
                    <a:pt x="30" y="485"/>
                  </a:lnTo>
                  <a:lnTo>
                    <a:pt x="30" y="493"/>
                  </a:lnTo>
                  <a:lnTo>
                    <a:pt x="30" y="500"/>
                  </a:lnTo>
                  <a:lnTo>
                    <a:pt x="28" y="510"/>
                  </a:lnTo>
                  <a:lnTo>
                    <a:pt x="26" y="518"/>
                  </a:lnTo>
                  <a:lnTo>
                    <a:pt x="26" y="528"/>
                  </a:lnTo>
                  <a:lnTo>
                    <a:pt x="24" y="534"/>
                  </a:lnTo>
                  <a:lnTo>
                    <a:pt x="24" y="544"/>
                  </a:lnTo>
                  <a:lnTo>
                    <a:pt x="26" y="554"/>
                  </a:lnTo>
                  <a:lnTo>
                    <a:pt x="24" y="562"/>
                  </a:lnTo>
                  <a:lnTo>
                    <a:pt x="24" y="572"/>
                  </a:lnTo>
                  <a:lnTo>
                    <a:pt x="24" y="580"/>
                  </a:lnTo>
                  <a:lnTo>
                    <a:pt x="24" y="588"/>
                  </a:lnTo>
                  <a:lnTo>
                    <a:pt x="22" y="595"/>
                  </a:lnTo>
                  <a:lnTo>
                    <a:pt x="24" y="605"/>
                  </a:lnTo>
                  <a:lnTo>
                    <a:pt x="22" y="613"/>
                  </a:lnTo>
                  <a:lnTo>
                    <a:pt x="24" y="623"/>
                  </a:lnTo>
                  <a:lnTo>
                    <a:pt x="24" y="629"/>
                  </a:lnTo>
                  <a:lnTo>
                    <a:pt x="22" y="639"/>
                  </a:lnTo>
                  <a:lnTo>
                    <a:pt x="20" y="649"/>
                  </a:lnTo>
                  <a:lnTo>
                    <a:pt x="22" y="657"/>
                  </a:lnTo>
                  <a:lnTo>
                    <a:pt x="22" y="667"/>
                  </a:lnTo>
                  <a:lnTo>
                    <a:pt x="22" y="675"/>
                  </a:lnTo>
                  <a:lnTo>
                    <a:pt x="20" y="683"/>
                  </a:lnTo>
                  <a:lnTo>
                    <a:pt x="26" y="691"/>
                  </a:lnTo>
                  <a:lnTo>
                    <a:pt x="26" y="700"/>
                  </a:lnTo>
                  <a:lnTo>
                    <a:pt x="24" y="708"/>
                  </a:lnTo>
                  <a:lnTo>
                    <a:pt x="26" y="718"/>
                  </a:lnTo>
                  <a:lnTo>
                    <a:pt x="28" y="724"/>
                  </a:lnTo>
                  <a:lnTo>
                    <a:pt x="28" y="734"/>
                  </a:lnTo>
                  <a:lnTo>
                    <a:pt x="30" y="742"/>
                  </a:lnTo>
                  <a:lnTo>
                    <a:pt x="20" y="752"/>
                  </a:lnTo>
                  <a:lnTo>
                    <a:pt x="22" y="760"/>
                  </a:lnTo>
                  <a:lnTo>
                    <a:pt x="22" y="770"/>
                  </a:lnTo>
                  <a:lnTo>
                    <a:pt x="26" y="778"/>
                  </a:lnTo>
                  <a:lnTo>
                    <a:pt x="24" y="786"/>
                  </a:lnTo>
                  <a:lnTo>
                    <a:pt x="22" y="795"/>
                  </a:lnTo>
                  <a:lnTo>
                    <a:pt x="14" y="803"/>
                  </a:lnTo>
                  <a:lnTo>
                    <a:pt x="14" y="813"/>
                  </a:lnTo>
                  <a:lnTo>
                    <a:pt x="28" y="819"/>
                  </a:lnTo>
                  <a:lnTo>
                    <a:pt x="32" y="829"/>
                  </a:lnTo>
                  <a:lnTo>
                    <a:pt x="40" y="835"/>
                  </a:lnTo>
                  <a:lnTo>
                    <a:pt x="40" y="841"/>
                  </a:lnTo>
                  <a:lnTo>
                    <a:pt x="32" y="847"/>
                  </a:lnTo>
                  <a:lnTo>
                    <a:pt x="40" y="853"/>
                  </a:lnTo>
                  <a:lnTo>
                    <a:pt x="40" y="898"/>
                  </a:lnTo>
                  <a:lnTo>
                    <a:pt x="40" y="910"/>
                  </a:lnTo>
                  <a:lnTo>
                    <a:pt x="38" y="914"/>
                  </a:lnTo>
                  <a:lnTo>
                    <a:pt x="40" y="918"/>
                  </a:lnTo>
                  <a:lnTo>
                    <a:pt x="40" y="976"/>
                  </a:lnTo>
                  <a:lnTo>
                    <a:pt x="40" y="98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822"/>
            <p:cNvSpPr>
              <a:spLocks/>
            </p:cNvSpPr>
            <p:nvPr/>
          </p:nvSpPr>
          <p:spPr bwMode="auto">
            <a:xfrm rot="5400000">
              <a:off x="4674" y="1958"/>
              <a:ext cx="82" cy="190"/>
            </a:xfrm>
            <a:custGeom>
              <a:avLst/>
              <a:gdLst/>
              <a:ahLst/>
              <a:cxnLst>
                <a:cxn ang="0">
                  <a:pos x="40" y="89"/>
                </a:cxn>
                <a:cxn ang="0">
                  <a:pos x="8" y="85"/>
                </a:cxn>
                <a:cxn ang="0">
                  <a:pos x="0" y="83"/>
                </a:cxn>
                <a:cxn ang="0">
                  <a:pos x="0" y="0"/>
                </a:cxn>
                <a:cxn ang="0">
                  <a:pos x="40" y="0"/>
                </a:cxn>
                <a:cxn ang="0">
                  <a:pos x="40" y="85"/>
                </a:cxn>
                <a:cxn ang="0">
                  <a:pos x="40" y="89"/>
                </a:cxn>
              </a:cxnLst>
              <a:rect l="0" t="0" r="r" b="b"/>
              <a:pathLst>
                <a:path w="40" h="89">
                  <a:moveTo>
                    <a:pt x="40" y="89"/>
                  </a:moveTo>
                  <a:lnTo>
                    <a:pt x="8" y="85"/>
                  </a:lnTo>
                  <a:lnTo>
                    <a:pt x="0" y="8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85"/>
                  </a:lnTo>
                  <a:lnTo>
                    <a:pt x="40" y="8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823"/>
            <p:cNvSpPr>
              <a:spLocks/>
            </p:cNvSpPr>
            <p:nvPr/>
          </p:nvSpPr>
          <p:spPr bwMode="auto">
            <a:xfrm rot="5400000">
              <a:off x="3226" y="1130"/>
              <a:ext cx="41" cy="1724"/>
            </a:xfrm>
            <a:custGeom>
              <a:avLst/>
              <a:gdLst/>
              <a:ahLst/>
              <a:cxnLst>
                <a:cxn ang="0">
                  <a:pos x="18" y="804"/>
                </a:cxn>
                <a:cxn ang="0">
                  <a:pos x="14" y="798"/>
                </a:cxn>
                <a:cxn ang="0">
                  <a:pos x="14" y="792"/>
                </a:cxn>
                <a:cxn ang="0">
                  <a:pos x="14" y="782"/>
                </a:cxn>
                <a:cxn ang="0">
                  <a:pos x="6" y="774"/>
                </a:cxn>
                <a:cxn ang="0">
                  <a:pos x="4" y="764"/>
                </a:cxn>
                <a:cxn ang="0">
                  <a:pos x="6" y="756"/>
                </a:cxn>
                <a:cxn ang="0">
                  <a:pos x="4" y="746"/>
                </a:cxn>
                <a:cxn ang="0">
                  <a:pos x="4" y="740"/>
                </a:cxn>
                <a:cxn ang="0">
                  <a:pos x="4" y="730"/>
                </a:cxn>
                <a:cxn ang="0">
                  <a:pos x="6" y="722"/>
                </a:cxn>
                <a:cxn ang="0">
                  <a:pos x="2" y="713"/>
                </a:cxn>
                <a:cxn ang="0">
                  <a:pos x="2" y="705"/>
                </a:cxn>
                <a:cxn ang="0">
                  <a:pos x="0" y="697"/>
                </a:cxn>
                <a:cxn ang="0">
                  <a:pos x="0" y="687"/>
                </a:cxn>
                <a:cxn ang="0">
                  <a:pos x="0" y="675"/>
                </a:cxn>
                <a:cxn ang="0">
                  <a:pos x="8" y="669"/>
                </a:cxn>
                <a:cxn ang="0">
                  <a:pos x="2" y="661"/>
                </a:cxn>
                <a:cxn ang="0">
                  <a:pos x="8" y="651"/>
                </a:cxn>
                <a:cxn ang="0">
                  <a:pos x="0" y="649"/>
                </a:cxn>
                <a:cxn ang="0">
                  <a:pos x="0" y="123"/>
                </a:cxn>
                <a:cxn ang="0">
                  <a:pos x="0" y="119"/>
                </a:cxn>
                <a:cxn ang="0">
                  <a:pos x="0" y="109"/>
                </a:cxn>
                <a:cxn ang="0">
                  <a:pos x="6" y="101"/>
                </a:cxn>
                <a:cxn ang="0">
                  <a:pos x="6" y="91"/>
                </a:cxn>
                <a:cxn ang="0">
                  <a:pos x="6" y="83"/>
                </a:cxn>
                <a:cxn ang="0">
                  <a:pos x="10" y="75"/>
                </a:cxn>
                <a:cxn ang="0">
                  <a:pos x="10" y="67"/>
                </a:cxn>
                <a:cxn ang="0">
                  <a:pos x="10" y="57"/>
                </a:cxn>
                <a:cxn ang="0">
                  <a:pos x="12" y="49"/>
                </a:cxn>
                <a:cxn ang="0">
                  <a:pos x="12" y="39"/>
                </a:cxn>
                <a:cxn ang="0">
                  <a:pos x="14" y="31"/>
                </a:cxn>
                <a:cxn ang="0">
                  <a:pos x="16" y="24"/>
                </a:cxn>
                <a:cxn ang="0">
                  <a:pos x="14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6"/>
                </a:cxn>
                <a:cxn ang="0">
                  <a:pos x="18" y="651"/>
                </a:cxn>
                <a:cxn ang="0">
                  <a:pos x="18" y="687"/>
                </a:cxn>
                <a:cxn ang="0">
                  <a:pos x="18" y="798"/>
                </a:cxn>
                <a:cxn ang="0">
                  <a:pos x="18" y="804"/>
                </a:cxn>
              </a:cxnLst>
              <a:rect l="0" t="0" r="r" b="b"/>
              <a:pathLst>
                <a:path w="18" h="804">
                  <a:moveTo>
                    <a:pt x="18" y="804"/>
                  </a:moveTo>
                  <a:lnTo>
                    <a:pt x="14" y="798"/>
                  </a:lnTo>
                  <a:lnTo>
                    <a:pt x="14" y="792"/>
                  </a:lnTo>
                  <a:lnTo>
                    <a:pt x="14" y="782"/>
                  </a:lnTo>
                  <a:lnTo>
                    <a:pt x="6" y="774"/>
                  </a:lnTo>
                  <a:lnTo>
                    <a:pt x="4" y="764"/>
                  </a:lnTo>
                  <a:lnTo>
                    <a:pt x="6" y="756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4" y="730"/>
                  </a:lnTo>
                  <a:lnTo>
                    <a:pt x="6" y="722"/>
                  </a:lnTo>
                  <a:lnTo>
                    <a:pt x="2" y="713"/>
                  </a:lnTo>
                  <a:lnTo>
                    <a:pt x="2" y="705"/>
                  </a:lnTo>
                  <a:lnTo>
                    <a:pt x="0" y="697"/>
                  </a:lnTo>
                  <a:lnTo>
                    <a:pt x="0" y="687"/>
                  </a:lnTo>
                  <a:lnTo>
                    <a:pt x="0" y="675"/>
                  </a:lnTo>
                  <a:lnTo>
                    <a:pt x="8" y="669"/>
                  </a:lnTo>
                  <a:lnTo>
                    <a:pt x="2" y="661"/>
                  </a:lnTo>
                  <a:lnTo>
                    <a:pt x="8" y="651"/>
                  </a:lnTo>
                  <a:lnTo>
                    <a:pt x="0" y="649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09"/>
                  </a:lnTo>
                  <a:lnTo>
                    <a:pt x="6" y="101"/>
                  </a:lnTo>
                  <a:lnTo>
                    <a:pt x="6" y="91"/>
                  </a:lnTo>
                  <a:lnTo>
                    <a:pt x="6" y="83"/>
                  </a:lnTo>
                  <a:lnTo>
                    <a:pt x="10" y="75"/>
                  </a:lnTo>
                  <a:lnTo>
                    <a:pt x="10" y="67"/>
                  </a:lnTo>
                  <a:lnTo>
                    <a:pt x="10" y="57"/>
                  </a:lnTo>
                  <a:lnTo>
                    <a:pt x="12" y="49"/>
                  </a:lnTo>
                  <a:lnTo>
                    <a:pt x="12" y="39"/>
                  </a:lnTo>
                  <a:lnTo>
                    <a:pt x="14" y="31"/>
                  </a:lnTo>
                  <a:lnTo>
                    <a:pt x="16" y="24"/>
                  </a:lnTo>
                  <a:lnTo>
                    <a:pt x="14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51"/>
                  </a:lnTo>
                  <a:lnTo>
                    <a:pt x="18" y="687"/>
                  </a:lnTo>
                  <a:lnTo>
                    <a:pt x="18" y="798"/>
                  </a:lnTo>
                  <a:lnTo>
                    <a:pt x="18" y="80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824"/>
            <p:cNvSpPr>
              <a:spLocks/>
            </p:cNvSpPr>
            <p:nvPr/>
          </p:nvSpPr>
          <p:spPr bwMode="auto">
            <a:xfrm rot="5400000">
              <a:off x="4224" y="2004"/>
              <a:ext cx="8" cy="8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6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825"/>
            <p:cNvSpPr>
              <a:spLocks/>
            </p:cNvSpPr>
            <p:nvPr/>
          </p:nvSpPr>
          <p:spPr bwMode="auto">
            <a:xfrm rot="5400000">
              <a:off x="4340" y="1880"/>
              <a:ext cx="41" cy="223"/>
            </a:xfrm>
            <a:custGeom>
              <a:avLst/>
              <a:gdLst/>
              <a:ahLst/>
              <a:cxnLst>
                <a:cxn ang="0">
                  <a:pos x="18" y="104"/>
                </a:cxn>
                <a:cxn ang="0">
                  <a:pos x="14" y="99"/>
                </a:cxn>
                <a:cxn ang="0">
                  <a:pos x="10" y="89"/>
                </a:cxn>
                <a:cxn ang="0">
                  <a:pos x="10" y="81"/>
                </a:cxn>
                <a:cxn ang="0">
                  <a:pos x="10" y="71"/>
                </a:cxn>
                <a:cxn ang="0">
                  <a:pos x="0" y="6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18" y="71"/>
                </a:cxn>
                <a:cxn ang="0">
                  <a:pos x="18" y="99"/>
                </a:cxn>
                <a:cxn ang="0">
                  <a:pos x="18" y="104"/>
                </a:cxn>
              </a:cxnLst>
              <a:rect l="0" t="0" r="r" b="b"/>
              <a:pathLst>
                <a:path w="18" h="104">
                  <a:moveTo>
                    <a:pt x="18" y="104"/>
                  </a:moveTo>
                  <a:lnTo>
                    <a:pt x="14" y="99"/>
                  </a:lnTo>
                  <a:lnTo>
                    <a:pt x="10" y="89"/>
                  </a:lnTo>
                  <a:lnTo>
                    <a:pt x="10" y="81"/>
                  </a:lnTo>
                  <a:lnTo>
                    <a:pt x="10" y="71"/>
                  </a:lnTo>
                  <a:lnTo>
                    <a:pt x="0" y="67"/>
                  </a:lnTo>
                  <a:lnTo>
                    <a:pt x="0" y="4"/>
                  </a:lnTo>
                  <a:lnTo>
                    <a:pt x="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71"/>
                  </a:lnTo>
                  <a:lnTo>
                    <a:pt x="18" y="99"/>
                  </a:lnTo>
                  <a:lnTo>
                    <a:pt x="18" y="104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826"/>
            <p:cNvSpPr>
              <a:spLocks/>
            </p:cNvSpPr>
            <p:nvPr/>
          </p:nvSpPr>
          <p:spPr bwMode="auto">
            <a:xfrm rot="5400000">
              <a:off x="4702" y="1905"/>
              <a:ext cx="41" cy="174"/>
            </a:xfrm>
            <a:custGeom>
              <a:avLst/>
              <a:gdLst/>
              <a:ahLst/>
              <a:cxnLst>
                <a:cxn ang="0">
                  <a:pos x="18" y="83"/>
                </a:cxn>
                <a:cxn ang="0">
                  <a:pos x="0" y="81"/>
                </a:cxn>
                <a:cxn ang="0">
                  <a:pos x="0" y="0"/>
                </a:cxn>
                <a:cxn ang="0">
                  <a:pos x="18" y="0"/>
                </a:cxn>
                <a:cxn ang="0">
                  <a:pos x="18" y="83"/>
                </a:cxn>
              </a:cxnLst>
              <a:rect l="0" t="0" r="r" b="b"/>
              <a:pathLst>
                <a:path w="18" h="83">
                  <a:moveTo>
                    <a:pt x="18" y="83"/>
                  </a:moveTo>
                  <a:lnTo>
                    <a:pt x="0" y="81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83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827"/>
            <p:cNvSpPr>
              <a:spLocks/>
            </p:cNvSpPr>
            <p:nvPr/>
          </p:nvSpPr>
          <p:spPr bwMode="auto">
            <a:xfrm rot="5400000">
              <a:off x="2649" y="1954"/>
              <a:ext cx="9" cy="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12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828"/>
            <p:cNvSpPr>
              <a:spLocks/>
            </p:cNvSpPr>
            <p:nvPr/>
          </p:nvSpPr>
          <p:spPr bwMode="auto">
            <a:xfrm rot="5400000">
              <a:off x="3259" y="1385"/>
              <a:ext cx="42" cy="1130"/>
            </a:xfrm>
            <a:custGeom>
              <a:avLst/>
              <a:gdLst/>
              <a:ahLst/>
              <a:cxnLst>
                <a:cxn ang="0">
                  <a:pos x="6" y="522"/>
                </a:cxn>
                <a:cxn ang="0">
                  <a:pos x="16" y="504"/>
                </a:cxn>
                <a:cxn ang="0">
                  <a:pos x="10" y="487"/>
                </a:cxn>
                <a:cxn ang="0">
                  <a:pos x="12" y="469"/>
                </a:cxn>
                <a:cxn ang="0">
                  <a:pos x="10" y="451"/>
                </a:cxn>
                <a:cxn ang="0">
                  <a:pos x="12" y="433"/>
                </a:cxn>
                <a:cxn ang="0">
                  <a:pos x="10" y="417"/>
                </a:cxn>
                <a:cxn ang="0">
                  <a:pos x="8" y="400"/>
                </a:cxn>
                <a:cxn ang="0">
                  <a:pos x="6" y="384"/>
                </a:cxn>
                <a:cxn ang="0">
                  <a:pos x="2" y="366"/>
                </a:cxn>
                <a:cxn ang="0">
                  <a:pos x="0" y="348"/>
                </a:cxn>
                <a:cxn ang="0">
                  <a:pos x="2" y="332"/>
                </a:cxn>
                <a:cxn ang="0">
                  <a:pos x="2" y="314"/>
                </a:cxn>
                <a:cxn ang="0">
                  <a:pos x="2" y="297"/>
                </a:cxn>
                <a:cxn ang="0">
                  <a:pos x="2" y="281"/>
                </a:cxn>
                <a:cxn ang="0">
                  <a:pos x="4" y="263"/>
                </a:cxn>
                <a:cxn ang="0">
                  <a:pos x="6" y="243"/>
                </a:cxn>
                <a:cxn ang="0">
                  <a:pos x="6" y="227"/>
                </a:cxn>
                <a:cxn ang="0">
                  <a:pos x="10" y="209"/>
                </a:cxn>
                <a:cxn ang="0">
                  <a:pos x="10" y="194"/>
                </a:cxn>
                <a:cxn ang="0">
                  <a:pos x="12" y="176"/>
                </a:cxn>
                <a:cxn ang="0">
                  <a:pos x="12" y="158"/>
                </a:cxn>
                <a:cxn ang="0">
                  <a:pos x="10" y="142"/>
                </a:cxn>
                <a:cxn ang="0">
                  <a:pos x="10" y="124"/>
                </a:cxn>
                <a:cxn ang="0">
                  <a:pos x="12" y="106"/>
                </a:cxn>
                <a:cxn ang="0">
                  <a:pos x="12" y="91"/>
                </a:cxn>
                <a:cxn ang="0">
                  <a:pos x="12" y="73"/>
                </a:cxn>
                <a:cxn ang="0">
                  <a:pos x="12" y="55"/>
                </a:cxn>
                <a:cxn ang="0">
                  <a:pos x="14" y="39"/>
                </a:cxn>
                <a:cxn ang="0">
                  <a:pos x="14" y="19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526"/>
                </a:cxn>
              </a:cxnLst>
              <a:rect l="0" t="0" r="r" b="b"/>
              <a:pathLst>
                <a:path w="18" h="526">
                  <a:moveTo>
                    <a:pt x="18" y="526"/>
                  </a:moveTo>
                  <a:lnTo>
                    <a:pt x="6" y="522"/>
                  </a:lnTo>
                  <a:lnTo>
                    <a:pt x="4" y="512"/>
                  </a:lnTo>
                  <a:lnTo>
                    <a:pt x="16" y="504"/>
                  </a:lnTo>
                  <a:lnTo>
                    <a:pt x="18" y="495"/>
                  </a:lnTo>
                  <a:lnTo>
                    <a:pt x="10" y="487"/>
                  </a:lnTo>
                  <a:lnTo>
                    <a:pt x="8" y="479"/>
                  </a:lnTo>
                  <a:lnTo>
                    <a:pt x="12" y="469"/>
                  </a:lnTo>
                  <a:lnTo>
                    <a:pt x="10" y="461"/>
                  </a:lnTo>
                  <a:lnTo>
                    <a:pt x="10" y="451"/>
                  </a:lnTo>
                  <a:lnTo>
                    <a:pt x="10" y="443"/>
                  </a:lnTo>
                  <a:lnTo>
                    <a:pt x="12" y="433"/>
                  </a:lnTo>
                  <a:lnTo>
                    <a:pt x="10" y="427"/>
                  </a:lnTo>
                  <a:lnTo>
                    <a:pt x="10" y="417"/>
                  </a:lnTo>
                  <a:lnTo>
                    <a:pt x="10" y="409"/>
                  </a:lnTo>
                  <a:lnTo>
                    <a:pt x="8" y="400"/>
                  </a:lnTo>
                  <a:lnTo>
                    <a:pt x="6" y="392"/>
                  </a:lnTo>
                  <a:lnTo>
                    <a:pt x="6" y="384"/>
                  </a:lnTo>
                  <a:lnTo>
                    <a:pt x="6" y="376"/>
                  </a:lnTo>
                  <a:lnTo>
                    <a:pt x="2" y="366"/>
                  </a:lnTo>
                  <a:lnTo>
                    <a:pt x="0" y="358"/>
                  </a:lnTo>
                  <a:lnTo>
                    <a:pt x="0" y="348"/>
                  </a:lnTo>
                  <a:lnTo>
                    <a:pt x="4" y="338"/>
                  </a:lnTo>
                  <a:lnTo>
                    <a:pt x="2" y="332"/>
                  </a:lnTo>
                  <a:lnTo>
                    <a:pt x="0" y="322"/>
                  </a:lnTo>
                  <a:lnTo>
                    <a:pt x="2" y="314"/>
                  </a:lnTo>
                  <a:lnTo>
                    <a:pt x="0" y="304"/>
                  </a:lnTo>
                  <a:lnTo>
                    <a:pt x="2" y="297"/>
                  </a:lnTo>
                  <a:lnTo>
                    <a:pt x="2" y="289"/>
                  </a:lnTo>
                  <a:lnTo>
                    <a:pt x="2" y="281"/>
                  </a:lnTo>
                  <a:lnTo>
                    <a:pt x="4" y="271"/>
                  </a:lnTo>
                  <a:lnTo>
                    <a:pt x="4" y="263"/>
                  </a:lnTo>
                  <a:lnTo>
                    <a:pt x="4" y="253"/>
                  </a:lnTo>
                  <a:lnTo>
                    <a:pt x="6" y="243"/>
                  </a:lnTo>
                  <a:lnTo>
                    <a:pt x="6" y="237"/>
                  </a:lnTo>
                  <a:lnTo>
                    <a:pt x="6" y="227"/>
                  </a:lnTo>
                  <a:lnTo>
                    <a:pt x="8" y="219"/>
                  </a:lnTo>
                  <a:lnTo>
                    <a:pt x="10" y="209"/>
                  </a:lnTo>
                  <a:lnTo>
                    <a:pt x="10" y="202"/>
                  </a:lnTo>
                  <a:lnTo>
                    <a:pt x="10" y="194"/>
                  </a:lnTo>
                  <a:lnTo>
                    <a:pt x="12" y="186"/>
                  </a:lnTo>
                  <a:lnTo>
                    <a:pt x="12" y="176"/>
                  </a:lnTo>
                  <a:lnTo>
                    <a:pt x="12" y="168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10" y="142"/>
                  </a:lnTo>
                  <a:lnTo>
                    <a:pt x="10" y="134"/>
                  </a:lnTo>
                  <a:lnTo>
                    <a:pt x="10" y="124"/>
                  </a:lnTo>
                  <a:lnTo>
                    <a:pt x="12" y="114"/>
                  </a:lnTo>
                  <a:lnTo>
                    <a:pt x="12" y="106"/>
                  </a:lnTo>
                  <a:lnTo>
                    <a:pt x="12" y="99"/>
                  </a:lnTo>
                  <a:lnTo>
                    <a:pt x="12" y="91"/>
                  </a:lnTo>
                  <a:lnTo>
                    <a:pt x="12" y="81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2" y="55"/>
                  </a:lnTo>
                  <a:lnTo>
                    <a:pt x="14" y="47"/>
                  </a:lnTo>
                  <a:lnTo>
                    <a:pt x="14" y="39"/>
                  </a:lnTo>
                  <a:lnTo>
                    <a:pt x="14" y="29"/>
                  </a:lnTo>
                  <a:lnTo>
                    <a:pt x="14" y="19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522"/>
                  </a:lnTo>
                  <a:lnTo>
                    <a:pt x="18" y="526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829"/>
            <p:cNvSpPr>
              <a:spLocks/>
            </p:cNvSpPr>
            <p:nvPr/>
          </p:nvSpPr>
          <p:spPr bwMode="auto">
            <a:xfrm rot="5400000">
              <a:off x="4385" y="1875"/>
              <a:ext cx="42" cy="149"/>
            </a:xfrm>
            <a:custGeom>
              <a:avLst/>
              <a:gdLst/>
              <a:ahLst/>
              <a:cxnLst>
                <a:cxn ang="0">
                  <a:pos x="20" y="67"/>
                </a:cxn>
                <a:cxn ang="0">
                  <a:pos x="10" y="63"/>
                </a:cxn>
                <a:cxn ang="0">
                  <a:pos x="10" y="55"/>
                </a:cxn>
                <a:cxn ang="0">
                  <a:pos x="12" y="47"/>
                </a:cxn>
                <a:cxn ang="0">
                  <a:pos x="0" y="39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7"/>
                </a:cxn>
                <a:cxn ang="0">
                  <a:pos x="20" y="63"/>
                </a:cxn>
                <a:cxn ang="0">
                  <a:pos x="20" y="67"/>
                </a:cxn>
              </a:cxnLst>
              <a:rect l="0" t="0" r="r" b="b"/>
              <a:pathLst>
                <a:path w="20" h="67">
                  <a:moveTo>
                    <a:pt x="20" y="67"/>
                  </a:moveTo>
                  <a:lnTo>
                    <a:pt x="10" y="63"/>
                  </a:lnTo>
                  <a:lnTo>
                    <a:pt x="10" y="55"/>
                  </a:lnTo>
                  <a:lnTo>
                    <a:pt x="12" y="47"/>
                  </a:lnTo>
                  <a:lnTo>
                    <a:pt x="0" y="39"/>
                  </a:lnTo>
                  <a:lnTo>
                    <a:pt x="0" y="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7"/>
                  </a:lnTo>
                  <a:lnTo>
                    <a:pt x="20" y="63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830"/>
            <p:cNvSpPr>
              <a:spLocks/>
            </p:cNvSpPr>
            <p:nvPr/>
          </p:nvSpPr>
          <p:spPr bwMode="auto">
            <a:xfrm rot="5400000">
              <a:off x="4702" y="1863"/>
              <a:ext cx="42" cy="174"/>
            </a:xfrm>
            <a:custGeom>
              <a:avLst/>
              <a:gdLst/>
              <a:ahLst/>
              <a:cxnLst>
                <a:cxn ang="0">
                  <a:pos x="20" y="81"/>
                </a:cxn>
                <a:cxn ang="0">
                  <a:pos x="0" y="79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81"/>
                </a:cxn>
              </a:cxnLst>
              <a:rect l="0" t="0" r="r" b="b"/>
              <a:pathLst>
                <a:path w="20" h="81">
                  <a:moveTo>
                    <a:pt x="20" y="81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8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831"/>
            <p:cNvSpPr>
              <a:spLocks/>
            </p:cNvSpPr>
            <p:nvPr/>
          </p:nvSpPr>
          <p:spPr bwMode="auto">
            <a:xfrm rot="5400000">
              <a:off x="4419" y="1875"/>
              <a:ext cx="16" cy="91"/>
            </a:xfrm>
            <a:custGeom>
              <a:avLst/>
              <a:gdLst/>
              <a:ahLst/>
              <a:cxnLst>
                <a:cxn ang="0">
                  <a:pos x="7" y="41"/>
                </a:cxn>
                <a:cxn ang="0">
                  <a:pos x="5" y="39"/>
                </a:cxn>
                <a:cxn ang="0">
                  <a:pos x="0" y="3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6"/>
                </a:cxn>
                <a:cxn ang="0">
                  <a:pos x="7" y="39"/>
                </a:cxn>
                <a:cxn ang="0">
                  <a:pos x="7" y="41"/>
                </a:cxn>
              </a:cxnLst>
              <a:rect l="0" t="0" r="r" b="b"/>
              <a:pathLst>
                <a:path w="7" h="41">
                  <a:moveTo>
                    <a:pt x="7" y="41"/>
                  </a:moveTo>
                  <a:lnTo>
                    <a:pt x="5" y="39"/>
                  </a:lnTo>
                  <a:lnTo>
                    <a:pt x="0" y="39"/>
                  </a:lnTo>
                  <a:lnTo>
                    <a:pt x="0" y="6"/>
                  </a:lnTo>
                  <a:lnTo>
                    <a:pt x="0" y="0"/>
                  </a:lnTo>
                  <a:lnTo>
                    <a:pt x="7" y="2"/>
                  </a:lnTo>
                  <a:lnTo>
                    <a:pt x="7" y="6"/>
                  </a:lnTo>
                  <a:lnTo>
                    <a:pt x="7" y="39"/>
                  </a:lnTo>
                  <a:lnTo>
                    <a:pt x="7" y="4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832"/>
            <p:cNvSpPr>
              <a:spLocks noChangeArrowheads="1"/>
            </p:cNvSpPr>
            <p:nvPr/>
          </p:nvSpPr>
          <p:spPr bwMode="auto">
            <a:xfrm rot="5400000">
              <a:off x="4728" y="1838"/>
              <a:ext cx="16" cy="165"/>
            </a:xfrm>
            <a:prstGeom prst="rect">
              <a:avLst/>
            </a:prstGeom>
            <a:solidFill>
              <a:srgbClr val="3399FD"/>
            </a:solidFill>
            <a:ln w="0">
              <a:solidFill>
                <a:srgbClr val="3399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833"/>
            <p:cNvSpPr>
              <a:spLocks/>
            </p:cNvSpPr>
            <p:nvPr/>
          </p:nvSpPr>
          <p:spPr bwMode="auto">
            <a:xfrm rot="5400000">
              <a:off x="4430" y="1863"/>
              <a:ext cx="17" cy="83"/>
            </a:xfrm>
            <a:custGeom>
              <a:avLst/>
              <a:gdLst/>
              <a:ahLst/>
              <a:cxnLst>
                <a:cxn ang="0">
                  <a:pos x="8" y="39"/>
                </a:cxn>
                <a:cxn ang="0">
                  <a:pos x="0" y="3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39"/>
                </a:cxn>
              </a:cxnLst>
              <a:rect l="0" t="0" r="r" b="b"/>
              <a:pathLst>
                <a:path w="8" h="39">
                  <a:moveTo>
                    <a:pt x="8" y="39"/>
                  </a:moveTo>
                  <a:lnTo>
                    <a:pt x="0" y="39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3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834"/>
            <p:cNvSpPr>
              <a:spLocks/>
            </p:cNvSpPr>
            <p:nvPr/>
          </p:nvSpPr>
          <p:spPr bwMode="auto">
            <a:xfrm rot="5400000">
              <a:off x="4723" y="1818"/>
              <a:ext cx="17" cy="173"/>
            </a:xfrm>
            <a:custGeom>
              <a:avLst/>
              <a:gdLst/>
              <a:ahLst/>
              <a:cxnLst>
                <a:cxn ang="0">
                  <a:pos x="8" y="81"/>
                </a:cxn>
                <a:cxn ang="0">
                  <a:pos x="0" y="81"/>
                </a:cxn>
                <a:cxn ang="0">
                  <a:pos x="0" y="6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8" y="81"/>
                </a:cxn>
              </a:cxnLst>
              <a:rect l="0" t="0" r="r" b="b"/>
              <a:pathLst>
                <a:path w="8" h="81">
                  <a:moveTo>
                    <a:pt x="8" y="81"/>
                  </a:moveTo>
                  <a:lnTo>
                    <a:pt x="0" y="81"/>
                  </a:lnTo>
                  <a:lnTo>
                    <a:pt x="0" y="6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0"/>
                  </a:lnTo>
                  <a:lnTo>
                    <a:pt x="8" y="81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835"/>
            <p:cNvSpPr>
              <a:spLocks/>
            </p:cNvSpPr>
            <p:nvPr/>
          </p:nvSpPr>
          <p:spPr bwMode="auto">
            <a:xfrm rot="5400000">
              <a:off x="4431" y="1846"/>
              <a:ext cx="16" cy="8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0" y="39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39"/>
                </a:cxn>
              </a:cxnLst>
              <a:rect l="0" t="0" r="r" b="b"/>
              <a:pathLst>
                <a:path w="6" h="39">
                  <a:moveTo>
                    <a:pt x="6" y="39"/>
                  </a:moveTo>
                  <a:lnTo>
                    <a:pt x="0" y="39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836"/>
            <p:cNvSpPr>
              <a:spLocks/>
            </p:cNvSpPr>
            <p:nvPr/>
          </p:nvSpPr>
          <p:spPr bwMode="auto">
            <a:xfrm rot="5400000">
              <a:off x="4720" y="1805"/>
              <a:ext cx="16" cy="165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75"/>
                </a:cxn>
              </a:cxnLst>
              <a:rect l="0" t="0" r="r" b="b"/>
              <a:pathLst>
                <a:path w="6" h="79">
                  <a:moveTo>
                    <a:pt x="6" y="75"/>
                  </a:moveTo>
                  <a:lnTo>
                    <a:pt x="0" y="79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837"/>
            <p:cNvSpPr>
              <a:spLocks/>
            </p:cNvSpPr>
            <p:nvPr/>
          </p:nvSpPr>
          <p:spPr bwMode="auto">
            <a:xfrm rot="5400000">
              <a:off x="4430" y="1830"/>
              <a:ext cx="17" cy="83"/>
            </a:xfrm>
            <a:custGeom>
              <a:avLst/>
              <a:gdLst/>
              <a:ahLst/>
              <a:cxnLst>
                <a:cxn ang="0">
                  <a:pos x="8" y="37"/>
                </a:cxn>
                <a:cxn ang="0">
                  <a:pos x="0" y="3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37"/>
                </a:cxn>
              </a:cxnLst>
              <a:rect l="0" t="0" r="r" b="b"/>
              <a:pathLst>
                <a:path w="8" h="37">
                  <a:moveTo>
                    <a:pt x="8" y="37"/>
                  </a:moveTo>
                  <a:lnTo>
                    <a:pt x="0" y="37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3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838"/>
            <p:cNvSpPr>
              <a:spLocks/>
            </p:cNvSpPr>
            <p:nvPr/>
          </p:nvSpPr>
          <p:spPr bwMode="auto">
            <a:xfrm rot="5400000">
              <a:off x="4710" y="1789"/>
              <a:ext cx="17" cy="16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0" y="10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77"/>
                </a:cxn>
                <a:cxn ang="0">
                  <a:pos x="0" y="79"/>
                </a:cxn>
              </a:cxnLst>
              <a:rect l="0" t="0" r="r" b="b"/>
              <a:pathLst>
                <a:path w="8" h="79">
                  <a:moveTo>
                    <a:pt x="0" y="79"/>
                  </a:moveTo>
                  <a:lnTo>
                    <a:pt x="0" y="10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77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839"/>
            <p:cNvSpPr>
              <a:spLocks/>
            </p:cNvSpPr>
            <p:nvPr/>
          </p:nvSpPr>
          <p:spPr bwMode="auto">
            <a:xfrm rot="5400000">
              <a:off x="4419" y="1809"/>
              <a:ext cx="16" cy="9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37"/>
                </a:cxn>
                <a:cxn ang="0">
                  <a:pos x="2" y="37"/>
                </a:cxn>
                <a:cxn ang="0">
                  <a:pos x="0" y="39"/>
                </a:cxn>
                <a:cxn ang="0">
                  <a:pos x="0" y="37"/>
                </a:cxn>
              </a:cxnLst>
              <a:rect l="0" t="0" r="r" b="b"/>
              <a:pathLst>
                <a:path w="8" h="39">
                  <a:moveTo>
                    <a:pt x="0" y="3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37"/>
                  </a:lnTo>
                  <a:lnTo>
                    <a:pt x="2" y="37"/>
                  </a:lnTo>
                  <a:lnTo>
                    <a:pt x="0" y="3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840"/>
            <p:cNvSpPr>
              <a:spLocks/>
            </p:cNvSpPr>
            <p:nvPr/>
          </p:nvSpPr>
          <p:spPr bwMode="auto">
            <a:xfrm rot="5400000">
              <a:off x="4691" y="1776"/>
              <a:ext cx="16" cy="157"/>
            </a:xfrm>
            <a:custGeom>
              <a:avLst/>
              <a:gdLst/>
              <a:ahLst/>
              <a:cxnLst>
                <a:cxn ang="0">
                  <a:pos x="8" y="69"/>
                </a:cxn>
                <a:cxn ang="0">
                  <a:pos x="0" y="73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8" y="69"/>
                </a:cxn>
              </a:cxnLst>
              <a:rect l="0" t="0" r="r" b="b"/>
              <a:pathLst>
                <a:path w="8" h="73">
                  <a:moveTo>
                    <a:pt x="8" y="69"/>
                  </a:moveTo>
                  <a:lnTo>
                    <a:pt x="0" y="73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0"/>
                  </a:lnTo>
                  <a:lnTo>
                    <a:pt x="8" y="69"/>
                  </a:lnTo>
                  <a:close/>
                </a:path>
              </a:pathLst>
            </a:custGeom>
            <a:solidFill>
              <a:srgbClr val="3399FD"/>
            </a:solidFill>
            <a:ln w="0">
              <a:solidFill>
                <a:srgbClr val="3399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841"/>
            <p:cNvSpPr>
              <a:spLocks/>
            </p:cNvSpPr>
            <p:nvPr/>
          </p:nvSpPr>
          <p:spPr bwMode="auto">
            <a:xfrm rot="5400000">
              <a:off x="1869" y="2099"/>
              <a:ext cx="17" cy="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842"/>
            <p:cNvSpPr>
              <a:spLocks/>
            </p:cNvSpPr>
            <p:nvPr/>
          </p:nvSpPr>
          <p:spPr bwMode="auto">
            <a:xfrm rot="5400000">
              <a:off x="1976" y="2074"/>
              <a:ext cx="83" cy="12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42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38"/>
                </a:cxn>
                <a:cxn ang="0">
                  <a:pos x="18" y="42"/>
                </a:cxn>
                <a:cxn ang="0">
                  <a:pos x="4" y="52"/>
                </a:cxn>
                <a:cxn ang="0">
                  <a:pos x="0" y="60"/>
                </a:cxn>
                <a:cxn ang="0">
                  <a:pos x="0" y="52"/>
                </a:cxn>
              </a:cxnLst>
              <a:rect l="0" t="0" r="r" b="b"/>
              <a:pathLst>
                <a:path w="37" h="60">
                  <a:moveTo>
                    <a:pt x="0" y="5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38"/>
                  </a:lnTo>
                  <a:lnTo>
                    <a:pt x="18" y="42"/>
                  </a:lnTo>
                  <a:lnTo>
                    <a:pt x="4" y="52"/>
                  </a:lnTo>
                  <a:lnTo>
                    <a:pt x="0" y="6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843"/>
            <p:cNvSpPr>
              <a:spLocks/>
            </p:cNvSpPr>
            <p:nvPr/>
          </p:nvSpPr>
          <p:spPr bwMode="auto">
            <a:xfrm rot="5400000">
              <a:off x="1936" y="1950"/>
              <a:ext cx="82" cy="206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0" y="60"/>
                </a:cxn>
                <a:cxn ang="0">
                  <a:pos x="0" y="0"/>
                </a:cxn>
                <a:cxn ang="0">
                  <a:pos x="40" y="0"/>
                </a:cxn>
                <a:cxn ang="0">
                  <a:pos x="40" y="60"/>
                </a:cxn>
                <a:cxn ang="0">
                  <a:pos x="34" y="69"/>
                </a:cxn>
                <a:cxn ang="0">
                  <a:pos x="36" y="77"/>
                </a:cxn>
                <a:cxn ang="0">
                  <a:pos x="32" y="85"/>
                </a:cxn>
                <a:cxn ang="0">
                  <a:pos x="40" y="91"/>
                </a:cxn>
                <a:cxn ang="0">
                  <a:pos x="40" y="95"/>
                </a:cxn>
                <a:cxn ang="0">
                  <a:pos x="0" y="95"/>
                </a:cxn>
              </a:cxnLst>
              <a:rect l="0" t="0" r="r" b="b"/>
              <a:pathLst>
                <a:path w="40" h="95">
                  <a:moveTo>
                    <a:pt x="0" y="95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60"/>
                  </a:lnTo>
                  <a:lnTo>
                    <a:pt x="34" y="69"/>
                  </a:lnTo>
                  <a:lnTo>
                    <a:pt x="36" y="77"/>
                  </a:lnTo>
                  <a:lnTo>
                    <a:pt x="32" y="85"/>
                  </a:lnTo>
                  <a:lnTo>
                    <a:pt x="40" y="91"/>
                  </a:lnTo>
                  <a:lnTo>
                    <a:pt x="4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844"/>
            <p:cNvSpPr>
              <a:spLocks/>
            </p:cNvSpPr>
            <p:nvPr/>
          </p:nvSpPr>
          <p:spPr bwMode="auto">
            <a:xfrm rot="5400000">
              <a:off x="2316" y="2024"/>
              <a:ext cx="82" cy="57"/>
            </a:xfrm>
            <a:custGeom>
              <a:avLst/>
              <a:gdLst/>
              <a:ahLst/>
              <a:cxnLst>
                <a:cxn ang="0">
                  <a:pos x="40" y="25"/>
                </a:cxn>
                <a:cxn ang="0">
                  <a:pos x="0" y="2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40" y="12"/>
                </a:cxn>
                <a:cxn ang="0">
                  <a:pos x="40" y="25"/>
                </a:cxn>
              </a:cxnLst>
              <a:rect l="0" t="0" r="r" b="b"/>
              <a:pathLst>
                <a:path w="40" h="27">
                  <a:moveTo>
                    <a:pt x="40" y="25"/>
                  </a:moveTo>
                  <a:lnTo>
                    <a:pt x="0" y="27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lnTo>
                    <a:pt x="40" y="12"/>
                  </a:lnTo>
                  <a:lnTo>
                    <a:pt x="40" y="2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845"/>
            <p:cNvSpPr>
              <a:spLocks/>
            </p:cNvSpPr>
            <p:nvPr/>
          </p:nvSpPr>
          <p:spPr bwMode="auto">
            <a:xfrm rot="5400000">
              <a:off x="4171" y="1958"/>
              <a:ext cx="8" cy="11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42"/>
                </a:cxn>
                <a:cxn ang="0">
                  <a:pos x="2" y="50"/>
                </a:cxn>
                <a:cxn ang="0">
                  <a:pos x="0" y="54"/>
                </a:cxn>
                <a:cxn ang="0">
                  <a:pos x="0" y="50"/>
                </a:cxn>
              </a:cxnLst>
              <a:rect l="0" t="0" r="r" b="b"/>
              <a:pathLst>
                <a:path w="4" h="54">
                  <a:moveTo>
                    <a:pt x="0" y="5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4" y="16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846"/>
            <p:cNvSpPr>
              <a:spLocks/>
            </p:cNvSpPr>
            <p:nvPr/>
          </p:nvSpPr>
          <p:spPr bwMode="auto">
            <a:xfrm rot="5400000">
              <a:off x="4249" y="2004"/>
              <a:ext cx="0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4"/>
                </a:cxn>
              </a:cxnLst>
              <a:rect l="0" t="0" r="r" b="b"/>
              <a:pathLst>
                <a:path h="6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847"/>
            <p:cNvSpPr>
              <a:spLocks noChangeArrowheads="1"/>
            </p:cNvSpPr>
            <p:nvPr/>
          </p:nvSpPr>
          <p:spPr bwMode="auto">
            <a:xfrm rot="5400000">
              <a:off x="1977" y="1876"/>
              <a:ext cx="41" cy="231"/>
            </a:xfrm>
            <a:prstGeom prst="rect">
              <a:avLst/>
            </a:prstGeom>
            <a:solidFill>
              <a:srgbClr val="99EEFD"/>
            </a:solidFill>
            <a:ln w="0">
              <a:solidFill>
                <a:srgbClr val="99EE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848"/>
            <p:cNvSpPr>
              <a:spLocks/>
            </p:cNvSpPr>
            <p:nvPr/>
          </p:nvSpPr>
          <p:spPr bwMode="auto">
            <a:xfrm rot="5400000">
              <a:off x="2472" y="1835"/>
              <a:ext cx="41" cy="313"/>
            </a:xfrm>
            <a:custGeom>
              <a:avLst/>
              <a:gdLst/>
              <a:ahLst/>
              <a:cxnLst>
                <a:cxn ang="0">
                  <a:pos x="18" y="144"/>
                </a:cxn>
                <a:cxn ang="0">
                  <a:pos x="0" y="14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6" y="35"/>
                </a:cxn>
                <a:cxn ang="0">
                  <a:pos x="4" y="43"/>
                </a:cxn>
                <a:cxn ang="0">
                  <a:pos x="4" y="53"/>
                </a:cxn>
                <a:cxn ang="0">
                  <a:pos x="4" y="59"/>
                </a:cxn>
                <a:cxn ang="0">
                  <a:pos x="6" y="69"/>
                </a:cxn>
                <a:cxn ang="0">
                  <a:pos x="4" y="77"/>
                </a:cxn>
                <a:cxn ang="0">
                  <a:pos x="6" y="87"/>
                </a:cxn>
                <a:cxn ang="0">
                  <a:pos x="14" y="95"/>
                </a:cxn>
                <a:cxn ang="0">
                  <a:pos x="14" y="105"/>
                </a:cxn>
                <a:cxn ang="0">
                  <a:pos x="14" y="111"/>
                </a:cxn>
                <a:cxn ang="0">
                  <a:pos x="18" y="117"/>
                </a:cxn>
                <a:cxn ang="0">
                  <a:pos x="18" y="121"/>
                </a:cxn>
                <a:cxn ang="0">
                  <a:pos x="18" y="144"/>
                </a:cxn>
              </a:cxnLst>
              <a:rect l="0" t="0" r="r" b="b"/>
              <a:pathLst>
                <a:path w="18" h="144">
                  <a:moveTo>
                    <a:pt x="18" y="144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6" y="35"/>
                  </a:lnTo>
                  <a:lnTo>
                    <a:pt x="4" y="43"/>
                  </a:lnTo>
                  <a:lnTo>
                    <a:pt x="4" y="53"/>
                  </a:lnTo>
                  <a:lnTo>
                    <a:pt x="4" y="59"/>
                  </a:lnTo>
                  <a:lnTo>
                    <a:pt x="6" y="69"/>
                  </a:lnTo>
                  <a:lnTo>
                    <a:pt x="4" y="77"/>
                  </a:lnTo>
                  <a:lnTo>
                    <a:pt x="6" y="87"/>
                  </a:lnTo>
                  <a:lnTo>
                    <a:pt x="14" y="95"/>
                  </a:lnTo>
                  <a:lnTo>
                    <a:pt x="14" y="105"/>
                  </a:lnTo>
                  <a:lnTo>
                    <a:pt x="14" y="111"/>
                  </a:lnTo>
                  <a:lnTo>
                    <a:pt x="18" y="117"/>
                  </a:lnTo>
                  <a:lnTo>
                    <a:pt x="18" y="121"/>
                  </a:lnTo>
                  <a:lnTo>
                    <a:pt x="18" y="14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849"/>
            <p:cNvSpPr>
              <a:spLocks/>
            </p:cNvSpPr>
            <p:nvPr/>
          </p:nvSpPr>
          <p:spPr bwMode="auto">
            <a:xfrm rot="5400000">
              <a:off x="2691" y="1954"/>
              <a:ext cx="16" cy="4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2" y="12"/>
                </a:cxn>
                <a:cxn ang="0">
                  <a:pos x="8" y="20"/>
                </a:cxn>
                <a:cxn ang="0">
                  <a:pos x="0" y="26"/>
                </a:cxn>
                <a:cxn ang="0">
                  <a:pos x="0" y="20"/>
                </a:cxn>
              </a:cxnLst>
              <a:rect l="0" t="0" r="r" b="b"/>
              <a:pathLst>
                <a:path w="8" h="26">
                  <a:moveTo>
                    <a:pt x="0" y="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2" y="12"/>
                  </a:lnTo>
                  <a:lnTo>
                    <a:pt x="8" y="20"/>
                  </a:lnTo>
                  <a:lnTo>
                    <a:pt x="0" y="2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850"/>
            <p:cNvSpPr>
              <a:spLocks/>
            </p:cNvSpPr>
            <p:nvPr/>
          </p:nvSpPr>
          <p:spPr bwMode="auto">
            <a:xfrm rot="5400000">
              <a:off x="4071" y="1753"/>
              <a:ext cx="41" cy="478"/>
            </a:xfrm>
            <a:custGeom>
              <a:avLst/>
              <a:gdLst/>
              <a:ahLst/>
              <a:cxnLst>
                <a:cxn ang="0">
                  <a:pos x="0" y="222"/>
                </a:cxn>
                <a:cxn ang="0">
                  <a:pos x="0" y="109"/>
                </a:cxn>
                <a:cxn ang="0">
                  <a:pos x="0" y="4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0" y="4"/>
                </a:cxn>
                <a:cxn ang="0">
                  <a:pos x="10" y="14"/>
                </a:cxn>
                <a:cxn ang="0">
                  <a:pos x="10" y="22"/>
                </a:cxn>
                <a:cxn ang="0">
                  <a:pos x="14" y="32"/>
                </a:cxn>
                <a:cxn ang="0">
                  <a:pos x="18" y="37"/>
                </a:cxn>
                <a:cxn ang="0">
                  <a:pos x="18" y="43"/>
                </a:cxn>
                <a:cxn ang="0">
                  <a:pos x="16" y="47"/>
                </a:cxn>
                <a:cxn ang="0">
                  <a:pos x="18" y="49"/>
                </a:cxn>
                <a:cxn ang="0">
                  <a:pos x="18" y="103"/>
                </a:cxn>
                <a:cxn ang="0">
                  <a:pos x="16" y="109"/>
                </a:cxn>
                <a:cxn ang="0">
                  <a:pos x="14" y="117"/>
                </a:cxn>
                <a:cxn ang="0">
                  <a:pos x="16" y="127"/>
                </a:cxn>
                <a:cxn ang="0">
                  <a:pos x="14" y="134"/>
                </a:cxn>
                <a:cxn ang="0">
                  <a:pos x="12" y="142"/>
                </a:cxn>
                <a:cxn ang="0">
                  <a:pos x="12" y="152"/>
                </a:cxn>
                <a:cxn ang="0">
                  <a:pos x="10" y="160"/>
                </a:cxn>
                <a:cxn ang="0">
                  <a:pos x="10" y="170"/>
                </a:cxn>
                <a:cxn ang="0">
                  <a:pos x="10" y="178"/>
                </a:cxn>
                <a:cxn ang="0">
                  <a:pos x="6" y="186"/>
                </a:cxn>
                <a:cxn ang="0">
                  <a:pos x="6" y="194"/>
                </a:cxn>
                <a:cxn ang="0">
                  <a:pos x="6" y="204"/>
                </a:cxn>
                <a:cxn ang="0">
                  <a:pos x="0" y="212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0" y="222"/>
                </a:cxn>
              </a:cxnLst>
              <a:rect l="0" t="0" r="r" b="b"/>
              <a:pathLst>
                <a:path w="18" h="226">
                  <a:moveTo>
                    <a:pt x="0" y="222"/>
                  </a:moveTo>
                  <a:lnTo>
                    <a:pt x="0" y="109"/>
                  </a:lnTo>
                  <a:lnTo>
                    <a:pt x="0" y="47"/>
                  </a:lnTo>
                  <a:lnTo>
                    <a:pt x="0" y="4"/>
                  </a:lnTo>
                  <a:lnTo>
                    <a:pt x="0" y="0"/>
                  </a:lnTo>
                  <a:lnTo>
                    <a:pt x="10" y="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14" y="32"/>
                  </a:lnTo>
                  <a:lnTo>
                    <a:pt x="18" y="37"/>
                  </a:lnTo>
                  <a:lnTo>
                    <a:pt x="18" y="43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8" y="103"/>
                  </a:lnTo>
                  <a:lnTo>
                    <a:pt x="16" y="109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4" y="134"/>
                  </a:lnTo>
                  <a:lnTo>
                    <a:pt x="12" y="142"/>
                  </a:lnTo>
                  <a:lnTo>
                    <a:pt x="12" y="152"/>
                  </a:lnTo>
                  <a:lnTo>
                    <a:pt x="10" y="160"/>
                  </a:lnTo>
                  <a:lnTo>
                    <a:pt x="10" y="170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6" y="194"/>
                  </a:lnTo>
                  <a:lnTo>
                    <a:pt x="6" y="204"/>
                  </a:lnTo>
                  <a:lnTo>
                    <a:pt x="0" y="212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851"/>
            <p:cNvSpPr>
              <a:spLocks/>
            </p:cNvSpPr>
            <p:nvPr/>
          </p:nvSpPr>
          <p:spPr bwMode="auto">
            <a:xfrm rot="5400000">
              <a:off x="1973" y="1830"/>
              <a:ext cx="42" cy="239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4"/>
                </a:cxn>
                <a:cxn ang="0">
                  <a:pos x="20" y="0"/>
                </a:cxn>
                <a:cxn ang="0">
                  <a:pos x="20" y="6"/>
                </a:cxn>
                <a:cxn ang="0">
                  <a:pos x="20" y="111"/>
                </a:cxn>
                <a:cxn ang="0">
                  <a:pos x="0" y="111"/>
                </a:cxn>
              </a:cxnLst>
              <a:rect l="0" t="0" r="r" b="b"/>
              <a:pathLst>
                <a:path w="20" h="111">
                  <a:moveTo>
                    <a:pt x="0" y="111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11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852"/>
            <p:cNvSpPr>
              <a:spLocks/>
            </p:cNvSpPr>
            <p:nvPr/>
          </p:nvSpPr>
          <p:spPr bwMode="auto">
            <a:xfrm rot="5400000">
              <a:off x="3334" y="923"/>
              <a:ext cx="42" cy="2053"/>
            </a:xfrm>
            <a:custGeom>
              <a:avLst/>
              <a:gdLst/>
              <a:ahLst/>
              <a:cxnLst>
                <a:cxn ang="0">
                  <a:pos x="0" y="960"/>
                </a:cxn>
                <a:cxn ang="0">
                  <a:pos x="0" y="258"/>
                </a:cxn>
                <a:cxn ang="0">
                  <a:pos x="0" y="198"/>
                </a:cxn>
                <a:cxn ang="0">
                  <a:pos x="4" y="180"/>
                </a:cxn>
                <a:cxn ang="0">
                  <a:pos x="6" y="162"/>
                </a:cxn>
                <a:cxn ang="0">
                  <a:pos x="8" y="145"/>
                </a:cxn>
                <a:cxn ang="0">
                  <a:pos x="12" y="127"/>
                </a:cxn>
                <a:cxn ang="0">
                  <a:pos x="12" y="111"/>
                </a:cxn>
                <a:cxn ang="0">
                  <a:pos x="10" y="93"/>
                </a:cxn>
                <a:cxn ang="0">
                  <a:pos x="0" y="77"/>
                </a:cxn>
                <a:cxn ang="0">
                  <a:pos x="0" y="0"/>
                </a:cxn>
                <a:cxn ang="0">
                  <a:pos x="10" y="16"/>
                </a:cxn>
                <a:cxn ang="0">
                  <a:pos x="20" y="28"/>
                </a:cxn>
                <a:cxn ang="0">
                  <a:pos x="20" y="254"/>
                </a:cxn>
                <a:cxn ang="0">
                  <a:pos x="18" y="265"/>
                </a:cxn>
                <a:cxn ang="0">
                  <a:pos x="16" y="283"/>
                </a:cxn>
                <a:cxn ang="0">
                  <a:pos x="16" y="301"/>
                </a:cxn>
                <a:cxn ang="0">
                  <a:pos x="14" y="317"/>
                </a:cxn>
                <a:cxn ang="0">
                  <a:pos x="14" y="335"/>
                </a:cxn>
                <a:cxn ang="0">
                  <a:pos x="14" y="353"/>
                </a:cxn>
                <a:cxn ang="0">
                  <a:pos x="14" y="368"/>
                </a:cxn>
                <a:cxn ang="0">
                  <a:pos x="12" y="388"/>
                </a:cxn>
                <a:cxn ang="0">
                  <a:pos x="12" y="404"/>
                </a:cxn>
                <a:cxn ang="0">
                  <a:pos x="14" y="422"/>
                </a:cxn>
                <a:cxn ang="0">
                  <a:pos x="14" y="440"/>
                </a:cxn>
                <a:cxn ang="0">
                  <a:pos x="12" y="456"/>
                </a:cxn>
                <a:cxn ang="0">
                  <a:pos x="10" y="473"/>
                </a:cxn>
                <a:cxn ang="0">
                  <a:pos x="8" y="491"/>
                </a:cxn>
                <a:cxn ang="0">
                  <a:pos x="6" y="507"/>
                </a:cxn>
                <a:cxn ang="0">
                  <a:pos x="6" y="525"/>
                </a:cxn>
                <a:cxn ang="0">
                  <a:pos x="4" y="543"/>
                </a:cxn>
                <a:cxn ang="0">
                  <a:pos x="2" y="558"/>
                </a:cxn>
                <a:cxn ang="0">
                  <a:pos x="2" y="576"/>
                </a:cxn>
                <a:cxn ang="0">
                  <a:pos x="6" y="592"/>
                </a:cxn>
                <a:cxn ang="0">
                  <a:pos x="2" y="612"/>
                </a:cxn>
                <a:cxn ang="0">
                  <a:pos x="8" y="630"/>
                </a:cxn>
                <a:cxn ang="0">
                  <a:pos x="8" y="646"/>
                </a:cxn>
                <a:cxn ang="0">
                  <a:pos x="12" y="663"/>
                </a:cxn>
                <a:cxn ang="0">
                  <a:pos x="12" y="681"/>
                </a:cxn>
                <a:cxn ang="0">
                  <a:pos x="12" y="697"/>
                </a:cxn>
                <a:cxn ang="0">
                  <a:pos x="12" y="715"/>
                </a:cxn>
                <a:cxn ang="0">
                  <a:pos x="10" y="733"/>
                </a:cxn>
                <a:cxn ang="0">
                  <a:pos x="20" y="749"/>
                </a:cxn>
                <a:cxn ang="0">
                  <a:pos x="6" y="766"/>
                </a:cxn>
                <a:cxn ang="0">
                  <a:pos x="20" y="780"/>
                </a:cxn>
                <a:cxn ang="0">
                  <a:pos x="14" y="810"/>
                </a:cxn>
                <a:cxn ang="0">
                  <a:pos x="20" y="958"/>
                </a:cxn>
              </a:cxnLst>
              <a:rect l="0" t="0" r="r" b="b"/>
              <a:pathLst>
                <a:path w="20" h="960">
                  <a:moveTo>
                    <a:pt x="20" y="958"/>
                  </a:moveTo>
                  <a:lnTo>
                    <a:pt x="0" y="960"/>
                  </a:lnTo>
                  <a:lnTo>
                    <a:pt x="0" y="810"/>
                  </a:lnTo>
                  <a:lnTo>
                    <a:pt x="0" y="258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0" y="188"/>
                  </a:lnTo>
                  <a:lnTo>
                    <a:pt x="4" y="180"/>
                  </a:lnTo>
                  <a:lnTo>
                    <a:pt x="4" y="170"/>
                  </a:lnTo>
                  <a:lnTo>
                    <a:pt x="6" y="162"/>
                  </a:lnTo>
                  <a:lnTo>
                    <a:pt x="8" y="155"/>
                  </a:lnTo>
                  <a:lnTo>
                    <a:pt x="8" y="145"/>
                  </a:lnTo>
                  <a:lnTo>
                    <a:pt x="8" y="137"/>
                  </a:lnTo>
                  <a:lnTo>
                    <a:pt x="12" y="127"/>
                  </a:lnTo>
                  <a:lnTo>
                    <a:pt x="12" y="119"/>
                  </a:lnTo>
                  <a:lnTo>
                    <a:pt x="12" y="111"/>
                  </a:lnTo>
                  <a:lnTo>
                    <a:pt x="10" y="103"/>
                  </a:lnTo>
                  <a:lnTo>
                    <a:pt x="10" y="93"/>
                  </a:lnTo>
                  <a:lnTo>
                    <a:pt x="10" y="85"/>
                  </a:lnTo>
                  <a:lnTo>
                    <a:pt x="0" y="77"/>
                  </a:lnTo>
                  <a:lnTo>
                    <a:pt x="0" y="8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0" y="16"/>
                  </a:lnTo>
                  <a:lnTo>
                    <a:pt x="10" y="24"/>
                  </a:lnTo>
                  <a:lnTo>
                    <a:pt x="20" y="28"/>
                  </a:lnTo>
                  <a:lnTo>
                    <a:pt x="20" y="85"/>
                  </a:lnTo>
                  <a:lnTo>
                    <a:pt x="20" y="254"/>
                  </a:lnTo>
                  <a:lnTo>
                    <a:pt x="20" y="258"/>
                  </a:lnTo>
                  <a:lnTo>
                    <a:pt x="18" y="265"/>
                  </a:lnTo>
                  <a:lnTo>
                    <a:pt x="16" y="273"/>
                  </a:lnTo>
                  <a:lnTo>
                    <a:pt x="16" y="283"/>
                  </a:lnTo>
                  <a:lnTo>
                    <a:pt x="16" y="293"/>
                  </a:lnTo>
                  <a:lnTo>
                    <a:pt x="16" y="301"/>
                  </a:lnTo>
                  <a:lnTo>
                    <a:pt x="14" y="309"/>
                  </a:lnTo>
                  <a:lnTo>
                    <a:pt x="14" y="317"/>
                  </a:lnTo>
                  <a:lnTo>
                    <a:pt x="14" y="327"/>
                  </a:lnTo>
                  <a:lnTo>
                    <a:pt x="14" y="335"/>
                  </a:lnTo>
                  <a:lnTo>
                    <a:pt x="14" y="345"/>
                  </a:lnTo>
                  <a:lnTo>
                    <a:pt x="14" y="353"/>
                  </a:lnTo>
                  <a:lnTo>
                    <a:pt x="14" y="360"/>
                  </a:lnTo>
                  <a:lnTo>
                    <a:pt x="14" y="368"/>
                  </a:lnTo>
                  <a:lnTo>
                    <a:pt x="12" y="378"/>
                  </a:lnTo>
                  <a:lnTo>
                    <a:pt x="12" y="388"/>
                  </a:lnTo>
                  <a:lnTo>
                    <a:pt x="12" y="396"/>
                  </a:lnTo>
                  <a:lnTo>
                    <a:pt x="12" y="404"/>
                  </a:lnTo>
                  <a:lnTo>
                    <a:pt x="14" y="412"/>
                  </a:lnTo>
                  <a:lnTo>
                    <a:pt x="14" y="422"/>
                  </a:lnTo>
                  <a:lnTo>
                    <a:pt x="14" y="430"/>
                  </a:lnTo>
                  <a:lnTo>
                    <a:pt x="14" y="440"/>
                  </a:lnTo>
                  <a:lnTo>
                    <a:pt x="12" y="448"/>
                  </a:lnTo>
                  <a:lnTo>
                    <a:pt x="12" y="456"/>
                  </a:lnTo>
                  <a:lnTo>
                    <a:pt x="12" y="463"/>
                  </a:lnTo>
                  <a:lnTo>
                    <a:pt x="10" y="473"/>
                  </a:lnTo>
                  <a:lnTo>
                    <a:pt x="8" y="481"/>
                  </a:lnTo>
                  <a:lnTo>
                    <a:pt x="8" y="491"/>
                  </a:lnTo>
                  <a:lnTo>
                    <a:pt x="8" y="497"/>
                  </a:lnTo>
                  <a:lnTo>
                    <a:pt x="6" y="507"/>
                  </a:lnTo>
                  <a:lnTo>
                    <a:pt x="6" y="517"/>
                  </a:lnTo>
                  <a:lnTo>
                    <a:pt x="6" y="525"/>
                  </a:lnTo>
                  <a:lnTo>
                    <a:pt x="4" y="535"/>
                  </a:lnTo>
                  <a:lnTo>
                    <a:pt x="4" y="543"/>
                  </a:lnTo>
                  <a:lnTo>
                    <a:pt x="4" y="551"/>
                  </a:lnTo>
                  <a:lnTo>
                    <a:pt x="2" y="558"/>
                  </a:lnTo>
                  <a:lnTo>
                    <a:pt x="4" y="568"/>
                  </a:lnTo>
                  <a:lnTo>
                    <a:pt x="2" y="576"/>
                  </a:lnTo>
                  <a:lnTo>
                    <a:pt x="4" y="586"/>
                  </a:lnTo>
                  <a:lnTo>
                    <a:pt x="6" y="592"/>
                  </a:lnTo>
                  <a:lnTo>
                    <a:pt x="2" y="602"/>
                  </a:lnTo>
                  <a:lnTo>
                    <a:pt x="2" y="612"/>
                  </a:lnTo>
                  <a:lnTo>
                    <a:pt x="4" y="620"/>
                  </a:lnTo>
                  <a:lnTo>
                    <a:pt x="8" y="630"/>
                  </a:lnTo>
                  <a:lnTo>
                    <a:pt x="8" y="638"/>
                  </a:lnTo>
                  <a:lnTo>
                    <a:pt x="8" y="646"/>
                  </a:lnTo>
                  <a:lnTo>
                    <a:pt x="10" y="654"/>
                  </a:lnTo>
                  <a:lnTo>
                    <a:pt x="12" y="663"/>
                  </a:lnTo>
                  <a:lnTo>
                    <a:pt x="12" y="671"/>
                  </a:lnTo>
                  <a:lnTo>
                    <a:pt x="12" y="681"/>
                  </a:lnTo>
                  <a:lnTo>
                    <a:pt x="14" y="687"/>
                  </a:lnTo>
                  <a:lnTo>
                    <a:pt x="12" y="697"/>
                  </a:lnTo>
                  <a:lnTo>
                    <a:pt x="12" y="705"/>
                  </a:lnTo>
                  <a:lnTo>
                    <a:pt x="12" y="715"/>
                  </a:lnTo>
                  <a:lnTo>
                    <a:pt x="14" y="723"/>
                  </a:lnTo>
                  <a:lnTo>
                    <a:pt x="10" y="733"/>
                  </a:lnTo>
                  <a:lnTo>
                    <a:pt x="12" y="741"/>
                  </a:lnTo>
                  <a:lnTo>
                    <a:pt x="20" y="749"/>
                  </a:lnTo>
                  <a:lnTo>
                    <a:pt x="18" y="758"/>
                  </a:lnTo>
                  <a:lnTo>
                    <a:pt x="6" y="766"/>
                  </a:lnTo>
                  <a:lnTo>
                    <a:pt x="8" y="776"/>
                  </a:lnTo>
                  <a:lnTo>
                    <a:pt x="20" y="780"/>
                  </a:lnTo>
                  <a:lnTo>
                    <a:pt x="20" y="806"/>
                  </a:lnTo>
                  <a:lnTo>
                    <a:pt x="14" y="810"/>
                  </a:lnTo>
                  <a:lnTo>
                    <a:pt x="20" y="818"/>
                  </a:lnTo>
                  <a:lnTo>
                    <a:pt x="20" y="95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853"/>
            <p:cNvSpPr>
              <a:spLocks/>
            </p:cNvSpPr>
            <p:nvPr/>
          </p:nvSpPr>
          <p:spPr bwMode="auto">
            <a:xfrm rot="5400000">
              <a:off x="1990" y="1805"/>
              <a:ext cx="16" cy="231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107"/>
                </a:cxn>
                <a:cxn ang="0">
                  <a:pos x="0" y="107"/>
                </a:cxn>
              </a:cxnLst>
              <a:rect l="0" t="0" r="r" b="b"/>
              <a:pathLst>
                <a:path w="7" h="107">
                  <a:moveTo>
                    <a:pt x="0" y="107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854"/>
            <p:cNvSpPr>
              <a:spLocks/>
            </p:cNvSpPr>
            <p:nvPr/>
          </p:nvSpPr>
          <p:spPr bwMode="auto">
            <a:xfrm rot="5400000">
              <a:off x="3132" y="1109"/>
              <a:ext cx="16" cy="1624"/>
            </a:xfrm>
            <a:custGeom>
              <a:avLst/>
              <a:gdLst/>
              <a:ahLst/>
              <a:cxnLst>
                <a:cxn ang="0">
                  <a:pos x="7" y="760"/>
                </a:cxn>
                <a:cxn ang="0">
                  <a:pos x="0" y="760"/>
                </a:cxn>
                <a:cxn ang="0">
                  <a:pos x="0" y="34"/>
                </a:cxn>
                <a:cxn ang="0">
                  <a:pos x="2" y="32"/>
                </a:cxn>
                <a:cxn ang="0">
                  <a:pos x="2" y="22"/>
                </a:cxn>
                <a:cxn ang="0">
                  <a:pos x="2" y="14"/>
                </a:cxn>
                <a:cxn ang="0">
                  <a:pos x="5" y="6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7" y="40"/>
                </a:cxn>
                <a:cxn ang="0">
                  <a:pos x="7" y="760"/>
                </a:cxn>
              </a:cxnLst>
              <a:rect l="0" t="0" r="r" b="b"/>
              <a:pathLst>
                <a:path w="7" h="760">
                  <a:moveTo>
                    <a:pt x="7" y="760"/>
                  </a:moveTo>
                  <a:lnTo>
                    <a:pt x="0" y="760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5" y="6"/>
                  </a:lnTo>
                  <a:lnTo>
                    <a:pt x="7" y="0"/>
                  </a:lnTo>
                  <a:lnTo>
                    <a:pt x="7" y="6"/>
                  </a:lnTo>
                  <a:lnTo>
                    <a:pt x="7" y="40"/>
                  </a:lnTo>
                  <a:lnTo>
                    <a:pt x="7" y="76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855"/>
            <p:cNvSpPr>
              <a:spLocks/>
            </p:cNvSpPr>
            <p:nvPr/>
          </p:nvSpPr>
          <p:spPr bwMode="auto">
            <a:xfrm rot="5400000">
              <a:off x="4307" y="1838"/>
              <a:ext cx="16" cy="165"/>
            </a:xfrm>
            <a:custGeom>
              <a:avLst/>
              <a:gdLst/>
              <a:ahLst/>
              <a:cxnLst>
                <a:cxn ang="0">
                  <a:pos x="7" y="79"/>
                </a:cxn>
                <a:cxn ang="0">
                  <a:pos x="5" y="77"/>
                </a:cxn>
                <a:cxn ang="0">
                  <a:pos x="5" y="71"/>
                </a:cxn>
                <a:cxn ang="0">
                  <a:pos x="0" y="62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7" y="71"/>
                </a:cxn>
                <a:cxn ang="0">
                  <a:pos x="7" y="77"/>
                </a:cxn>
                <a:cxn ang="0">
                  <a:pos x="7" y="79"/>
                </a:cxn>
              </a:cxnLst>
              <a:rect l="0" t="0" r="r" b="b"/>
              <a:pathLst>
                <a:path w="7" h="79">
                  <a:moveTo>
                    <a:pt x="7" y="79"/>
                  </a:moveTo>
                  <a:lnTo>
                    <a:pt x="5" y="77"/>
                  </a:lnTo>
                  <a:lnTo>
                    <a:pt x="5" y="71"/>
                  </a:lnTo>
                  <a:lnTo>
                    <a:pt x="0" y="6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71"/>
                  </a:lnTo>
                  <a:lnTo>
                    <a:pt x="7" y="77"/>
                  </a:lnTo>
                  <a:lnTo>
                    <a:pt x="7" y="79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856"/>
            <p:cNvSpPr>
              <a:spLocks/>
            </p:cNvSpPr>
            <p:nvPr/>
          </p:nvSpPr>
          <p:spPr bwMode="auto">
            <a:xfrm rot="5400000">
              <a:off x="1989" y="1789"/>
              <a:ext cx="17" cy="23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105"/>
                </a:cxn>
                <a:cxn ang="0">
                  <a:pos x="0" y="105"/>
                </a:cxn>
              </a:cxnLst>
              <a:rect l="0" t="0" r="r" b="b"/>
              <a:pathLst>
                <a:path w="8" h="105">
                  <a:moveTo>
                    <a:pt x="0" y="105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05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857"/>
            <p:cNvSpPr>
              <a:spLocks/>
            </p:cNvSpPr>
            <p:nvPr/>
          </p:nvSpPr>
          <p:spPr bwMode="auto">
            <a:xfrm rot="5400000">
              <a:off x="3098" y="1126"/>
              <a:ext cx="17" cy="1558"/>
            </a:xfrm>
            <a:custGeom>
              <a:avLst/>
              <a:gdLst/>
              <a:ahLst/>
              <a:cxnLst>
                <a:cxn ang="0">
                  <a:pos x="8" y="726"/>
                </a:cxn>
                <a:cxn ang="0">
                  <a:pos x="0" y="728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2" y="16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31"/>
                </a:cxn>
                <a:cxn ang="0">
                  <a:pos x="8" y="726"/>
                </a:cxn>
              </a:cxnLst>
              <a:rect l="0" t="0" r="r" b="b"/>
              <a:pathLst>
                <a:path w="8" h="728">
                  <a:moveTo>
                    <a:pt x="8" y="726"/>
                  </a:moveTo>
                  <a:lnTo>
                    <a:pt x="0" y="728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2" y="16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31"/>
                  </a:lnTo>
                  <a:lnTo>
                    <a:pt x="8" y="72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858"/>
            <p:cNvSpPr>
              <a:spLocks/>
            </p:cNvSpPr>
            <p:nvPr/>
          </p:nvSpPr>
          <p:spPr bwMode="auto">
            <a:xfrm rot="5400000">
              <a:off x="4322" y="1839"/>
              <a:ext cx="17" cy="132"/>
            </a:xfrm>
            <a:custGeom>
              <a:avLst/>
              <a:gdLst/>
              <a:ahLst/>
              <a:cxnLst>
                <a:cxn ang="0">
                  <a:pos x="8" y="62"/>
                </a:cxn>
                <a:cxn ang="0">
                  <a:pos x="0" y="6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2"/>
                </a:cxn>
              </a:cxnLst>
              <a:rect l="0" t="0" r="r" b="b"/>
              <a:pathLst>
                <a:path w="8" h="62">
                  <a:moveTo>
                    <a:pt x="8" y="62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859"/>
            <p:cNvSpPr>
              <a:spLocks/>
            </p:cNvSpPr>
            <p:nvPr/>
          </p:nvSpPr>
          <p:spPr bwMode="auto">
            <a:xfrm rot="5400000">
              <a:off x="4818" y="1888"/>
              <a:ext cx="17" cy="3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6" y="10"/>
                </a:cxn>
                <a:cxn ang="0">
                  <a:pos x="0" y="14"/>
                </a:cxn>
                <a:cxn ang="0">
                  <a:pos x="0" y="10"/>
                </a:cxn>
              </a:cxnLst>
              <a:rect l="0" t="0" r="r" b="b"/>
              <a:pathLst>
                <a:path w="8" h="14">
                  <a:moveTo>
                    <a:pt x="0" y="1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6" y="10"/>
                  </a:lnTo>
                  <a:lnTo>
                    <a:pt x="0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860"/>
            <p:cNvSpPr>
              <a:spLocks/>
            </p:cNvSpPr>
            <p:nvPr/>
          </p:nvSpPr>
          <p:spPr bwMode="auto">
            <a:xfrm rot="5400000">
              <a:off x="1965" y="1748"/>
              <a:ext cx="16" cy="280"/>
            </a:xfrm>
            <a:custGeom>
              <a:avLst/>
              <a:gdLst/>
              <a:ahLst/>
              <a:cxnLst>
                <a:cxn ang="0">
                  <a:pos x="0" y="13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131"/>
                </a:cxn>
                <a:cxn ang="0">
                  <a:pos x="0" y="131"/>
                </a:cxn>
              </a:cxnLst>
              <a:rect l="0" t="0" r="r" b="b"/>
              <a:pathLst>
                <a:path w="6" h="131">
                  <a:moveTo>
                    <a:pt x="0" y="131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861"/>
            <p:cNvSpPr>
              <a:spLocks/>
            </p:cNvSpPr>
            <p:nvPr/>
          </p:nvSpPr>
          <p:spPr bwMode="auto">
            <a:xfrm rot="5400000">
              <a:off x="3070" y="1138"/>
              <a:ext cx="16" cy="1500"/>
            </a:xfrm>
            <a:custGeom>
              <a:avLst/>
              <a:gdLst/>
              <a:ahLst/>
              <a:cxnLst>
                <a:cxn ang="0">
                  <a:pos x="0" y="703"/>
                </a:cxn>
                <a:cxn ang="0">
                  <a:pos x="0" y="590"/>
                </a:cxn>
                <a:cxn ang="0">
                  <a:pos x="4" y="590"/>
                </a:cxn>
                <a:cxn ang="0">
                  <a:pos x="0" y="585"/>
                </a:cxn>
                <a:cxn ang="0">
                  <a:pos x="0" y="521"/>
                </a:cxn>
                <a:cxn ang="0">
                  <a:pos x="0" y="519"/>
                </a:cxn>
                <a:cxn ang="0">
                  <a:pos x="0" y="517"/>
                </a:cxn>
                <a:cxn ang="0">
                  <a:pos x="0" y="497"/>
                </a:cxn>
                <a:cxn ang="0">
                  <a:pos x="4" y="495"/>
                </a:cxn>
                <a:cxn ang="0">
                  <a:pos x="0" y="491"/>
                </a:cxn>
                <a:cxn ang="0">
                  <a:pos x="0" y="460"/>
                </a:cxn>
                <a:cxn ang="0">
                  <a:pos x="4" y="452"/>
                </a:cxn>
                <a:cxn ang="0">
                  <a:pos x="4" y="442"/>
                </a:cxn>
                <a:cxn ang="0">
                  <a:pos x="4" y="434"/>
                </a:cxn>
                <a:cxn ang="0">
                  <a:pos x="4" y="424"/>
                </a:cxn>
                <a:cxn ang="0">
                  <a:pos x="4" y="418"/>
                </a:cxn>
                <a:cxn ang="0">
                  <a:pos x="4" y="408"/>
                </a:cxn>
                <a:cxn ang="0">
                  <a:pos x="4" y="400"/>
                </a:cxn>
                <a:cxn ang="0">
                  <a:pos x="4" y="391"/>
                </a:cxn>
                <a:cxn ang="0">
                  <a:pos x="2" y="383"/>
                </a:cxn>
                <a:cxn ang="0">
                  <a:pos x="0" y="375"/>
                </a:cxn>
                <a:cxn ang="0">
                  <a:pos x="0" y="367"/>
                </a:cxn>
                <a:cxn ang="0">
                  <a:pos x="0" y="365"/>
                </a:cxn>
                <a:cxn ang="0">
                  <a:pos x="0" y="92"/>
                </a:cxn>
                <a:cxn ang="0">
                  <a:pos x="0" y="90"/>
                </a:cxn>
                <a:cxn ang="0">
                  <a:pos x="0" y="82"/>
                </a:cxn>
                <a:cxn ang="0">
                  <a:pos x="0" y="72"/>
                </a:cxn>
                <a:cxn ang="0">
                  <a:pos x="2" y="64"/>
                </a:cxn>
                <a:cxn ang="0">
                  <a:pos x="2" y="54"/>
                </a:cxn>
                <a:cxn ang="0">
                  <a:pos x="2" y="46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20"/>
                </a:cxn>
                <a:cxn ang="0">
                  <a:pos x="4" y="10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367"/>
                </a:cxn>
                <a:cxn ang="0">
                  <a:pos x="6" y="495"/>
                </a:cxn>
                <a:cxn ang="0">
                  <a:pos x="6" y="519"/>
                </a:cxn>
                <a:cxn ang="0">
                  <a:pos x="6" y="590"/>
                </a:cxn>
                <a:cxn ang="0">
                  <a:pos x="6" y="699"/>
                </a:cxn>
                <a:cxn ang="0">
                  <a:pos x="0" y="703"/>
                </a:cxn>
              </a:cxnLst>
              <a:rect l="0" t="0" r="r" b="b"/>
              <a:pathLst>
                <a:path w="6" h="703">
                  <a:moveTo>
                    <a:pt x="0" y="703"/>
                  </a:moveTo>
                  <a:lnTo>
                    <a:pt x="0" y="590"/>
                  </a:lnTo>
                  <a:lnTo>
                    <a:pt x="4" y="590"/>
                  </a:lnTo>
                  <a:lnTo>
                    <a:pt x="0" y="585"/>
                  </a:lnTo>
                  <a:lnTo>
                    <a:pt x="0" y="521"/>
                  </a:lnTo>
                  <a:lnTo>
                    <a:pt x="0" y="519"/>
                  </a:lnTo>
                  <a:lnTo>
                    <a:pt x="0" y="517"/>
                  </a:lnTo>
                  <a:lnTo>
                    <a:pt x="0" y="497"/>
                  </a:lnTo>
                  <a:lnTo>
                    <a:pt x="4" y="495"/>
                  </a:lnTo>
                  <a:lnTo>
                    <a:pt x="0" y="491"/>
                  </a:lnTo>
                  <a:lnTo>
                    <a:pt x="0" y="460"/>
                  </a:lnTo>
                  <a:lnTo>
                    <a:pt x="4" y="452"/>
                  </a:lnTo>
                  <a:lnTo>
                    <a:pt x="4" y="442"/>
                  </a:lnTo>
                  <a:lnTo>
                    <a:pt x="4" y="434"/>
                  </a:lnTo>
                  <a:lnTo>
                    <a:pt x="4" y="424"/>
                  </a:lnTo>
                  <a:lnTo>
                    <a:pt x="4" y="418"/>
                  </a:lnTo>
                  <a:lnTo>
                    <a:pt x="4" y="408"/>
                  </a:lnTo>
                  <a:lnTo>
                    <a:pt x="4" y="400"/>
                  </a:lnTo>
                  <a:lnTo>
                    <a:pt x="4" y="391"/>
                  </a:lnTo>
                  <a:lnTo>
                    <a:pt x="2" y="383"/>
                  </a:lnTo>
                  <a:lnTo>
                    <a:pt x="0" y="375"/>
                  </a:lnTo>
                  <a:lnTo>
                    <a:pt x="0" y="367"/>
                  </a:lnTo>
                  <a:lnTo>
                    <a:pt x="0" y="365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82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4" y="38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4" y="10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367"/>
                  </a:lnTo>
                  <a:lnTo>
                    <a:pt x="6" y="495"/>
                  </a:lnTo>
                  <a:lnTo>
                    <a:pt x="6" y="519"/>
                  </a:lnTo>
                  <a:lnTo>
                    <a:pt x="6" y="590"/>
                  </a:lnTo>
                  <a:lnTo>
                    <a:pt x="6" y="699"/>
                  </a:lnTo>
                  <a:lnTo>
                    <a:pt x="0" y="70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862"/>
            <p:cNvSpPr>
              <a:spLocks/>
            </p:cNvSpPr>
            <p:nvPr/>
          </p:nvSpPr>
          <p:spPr bwMode="auto">
            <a:xfrm rot="5400000">
              <a:off x="4319" y="1826"/>
              <a:ext cx="16" cy="124"/>
            </a:xfrm>
            <a:custGeom>
              <a:avLst/>
              <a:gdLst/>
              <a:ahLst/>
              <a:cxnLst>
                <a:cxn ang="0">
                  <a:pos x="6" y="60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60"/>
                </a:cxn>
              </a:cxnLst>
              <a:rect l="0" t="0" r="r" b="b"/>
              <a:pathLst>
                <a:path w="6" h="60">
                  <a:moveTo>
                    <a:pt x="6" y="6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6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863"/>
            <p:cNvSpPr>
              <a:spLocks/>
            </p:cNvSpPr>
            <p:nvPr/>
          </p:nvSpPr>
          <p:spPr bwMode="auto">
            <a:xfrm rot="5400000">
              <a:off x="4806" y="1867"/>
              <a:ext cx="16" cy="41"/>
            </a:xfrm>
            <a:custGeom>
              <a:avLst/>
              <a:gdLst/>
              <a:ahLst/>
              <a:cxnLst>
                <a:cxn ang="0">
                  <a:pos x="6" y="14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14"/>
                </a:cxn>
              </a:cxnLst>
              <a:rect l="0" t="0" r="r" b="b"/>
              <a:pathLst>
                <a:path w="6" h="16">
                  <a:moveTo>
                    <a:pt x="6" y="14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864"/>
            <p:cNvSpPr>
              <a:spLocks/>
            </p:cNvSpPr>
            <p:nvPr/>
          </p:nvSpPr>
          <p:spPr bwMode="auto">
            <a:xfrm rot="5400000">
              <a:off x="1964" y="1732"/>
              <a:ext cx="17" cy="280"/>
            </a:xfrm>
            <a:custGeom>
              <a:avLst/>
              <a:gdLst/>
              <a:ahLst/>
              <a:cxnLst>
                <a:cxn ang="0">
                  <a:pos x="0" y="131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131"/>
                </a:cxn>
                <a:cxn ang="0">
                  <a:pos x="0" y="131"/>
                </a:cxn>
              </a:cxnLst>
              <a:rect l="0" t="0" r="r" b="b"/>
              <a:pathLst>
                <a:path w="8" h="131">
                  <a:moveTo>
                    <a:pt x="0" y="131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865"/>
            <p:cNvSpPr>
              <a:spLocks/>
            </p:cNvSpPr>
            <p:nvPr/>
          </p:nvSpPr>
          <p:spPr bwMode="auto">
            <a:xfrm rot="5400000">
              <a:off x="2286" y="1863"/>
              <a:ext cx="9" cy="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866"/>
            <p:cNvSpPr>
              <a:spLocks/>
            </p:cNvSpPr>
            <p:nvPr/>
          </p:nvSpPr>
          <p:spPr bwMode="auto">
            <a:xfrm rot="5400000">
              <a:off x="2434" y="1748"/>
              <a:ext cx="17" cy="248"/>
            </a:xfrm>
            <a:custGeom>
              <a:avLst/>
              <a:gdLst/>
              <a:ahLst/>
              <a:cxnLst>
                <a:cxn ang="0">
                  <a:pos x="8" y="113"/>
                </a:cxn>
                <a:cxn ang="0">
                  <a:pos x="0" y="117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13"/>
                </a:cxn>
              </a:cxnLst>
              <a:rect l="0" t="0" r="r" b="b"/>
              <a:pathLst>
                <a:path w="8" h="117">
                  <a:moveTo>
                    <a:pt x="8" y="113"/>
                  </a:moveTo>
                  <a:lnTo>
                    <a:pt x="0" y="117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1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867"/>
            <p:cNvSpPr>
              <a:spLocks/>
            </p:cNvSpPr>
            <p:nvPr/>
          </p:nvSpPr>
          <p:spPr bwMode="auto">
            <a:xfrm rot="5400000">
              <a:off x="2640" y="1806"/>
              <a:ext cx="17" cy="132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2" y="60"/>
                </a:cxn>
                <a:cxn ang="0">
                  <a:pos x="0" y="58"/>
                </a:cxn>
                <a:cxn ang="0">
                  <a:pos x="0" y="18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6"/>
                </a:cxn>
                <a:cxn ang="0">
                  <a:pos x="8" y="60"/>
                </a:cxn>
                <a:cxn ang="0">
                  <a:pos x="8" y="64"/>
                </a:cxn>
              </a:cxnLst>
              <a:rect l="0" t="0" r="r" b="b"/>
              <a:pathLst>
                <a:path w="8" h="64">
                  <a:moveTo>
                    <a:pt x="8" y="64"/>
                  </a:moveTo>
                  <a:lnTo>
                    <a:pt x="2" y="60"/>
                  </a:lnTo>
                  <a:lnTo>
                    <a:pt x="0" y="5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60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868"/>
            <p:cNvSpPr>
              <a:spLocks/>
            </p:cNvSpPr>
            <p:nvPr/>
          </p:nvSpPr>
          <p:spPr bwMode="auto">
            <a:xfrm rot="5400000">
              <a:off x="2732" y="1855"/>
              <a:ext cx="8" cy="41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4" y="16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6"/>
                </a:cxn>
                <a:cxn ang="0">
                  <a:pos x="6" y="20"/>
                </a:cxn>
              </a:cxnLst>
              <a:rect l="0" t="0" r="r" b="b"/>
              <a:pathLst>
                <a:path w="6" h="20">
                  <a:moveTo>
                    <a:pt x="6" y="20"/>
                  </a:moveTo>
                  <a:lnTo>
                    <a:pt x="4" y="1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6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869"/>
            <p:cNvSpPr>
              <a:spLocks/>
            </p:cNvSpPr>
            <p:nvPr/>
          </p:nvSpPr>
          <p:spPr bwMode="auto">
            <a:xfrm rot="5400000">
              <a:off x="2805" y="1839"/>
              <a:ext cx="17" cy="66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6" y="26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6"/>
                </a:cxn>
                <a:cxn ang="0">
                  <a:pos x="8" y="31"/>
                </a:cxn>
              </a:cxnLst>
              <a:rect l="0" t="0" r="r" b="b"/>
              <a:pathLst>
                <a:path w="8" h="31">
                  <a:moveTo>
                    <a:pt x="8" y="31"/>
                  </a:moveTo>
                  <a:lnTo>
                    <a:pt x="6" y="26"/>
                  </a:lnTo>
                  <a:lnTo>
                    <a:pt x="2" y="18"/>
                  </a:lnTo>
                  <a:lnTo>
                    <a:pt x="0" y="1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870"/>
            <p:cNvSpPr>
              <a:spLocks/>
            </p:cNvSpPr>
            <p:nvPr/>
          </p:nvSpPr>
          <p:spPr bwMode="auto">
            <a:xfrm rot="5400000">
              <a:off x="3333" y="1583"/>
              <a:ext cx="17" cy="577"/>
            </a:xfrm>
            <a:custGeom>
              <a:avLst/>
              <a:gdLst/>
              <a:ahLst/>
              <a:cxnLst>
                <a:cxn ang="0">
                  <a:pos x="8" y="273"/>
                </a:cxn>
                <a:cxn ang="0">
                  <a:pos x="4" y="265"/>
                </a:cxn>
                <a:cxn ang="0">
                  <a:pos x="0" y="257"/>
                </a:cxn>
                <a:cxn ang="0">
                  <a:pos x="2" y="247"/>
                </a:cxn>
                <a:cxn ang="0">
                  <a:pos x="2" y="237"/>
                </a:cxn>
                <a:cxn ang="0">
                  <a:pos x="0" y="231"/>
                </a:cxn>
                <a:cxn ang="0">
                  <a:pos x="0" y="126"/>
                </a:cxn>
                <a:cxn ang="0">
                  <a:pos x="0" y="118"/>
                </a:cxn>
                <a:cxn ang="0">
                  <a:pos x="2" y="108"/>
                </a:cxn>
                <a:cxn ang="0">
                  <a:pos x="2" y="101"/>
                </a:cxn>
                <a:cxn ang="0">
                  <a:pos x="2" y="93"/>
                </a:cxn>
                <a:cxn ang="0">
                  <a:pos x="6" y="85"/>
                </a:cxn>
                <a:cxn ang="0">
                  <a:pos x="4" y="75"/>
                </a:cxn>
                <a:cxn ang="0">
                  <a:pos x="4" y="67"/>
                </a:cxn>
                <a:cxn ang="0">
                  <a:pos x="4" y="57"/>
                </a:cxn>
                <a:cxn ang="0">
                  <a:pos x="4" y="49"/>
                </a:cxn>
                <a:cxn ang="0">
                  <a:pos x="4" y="41"/>
                </a:cxn>
                <a:cxn ang="0">
                  <a:pos x="4" y="33"/>
                </a:cxn>
                <a:cxn ang="0">
                  <a:pos x="4" y="23"/>
                </a:cxn>
                <a:cxn ang="0">
                  <a:pos x="6" y="13"/>
                </a:cxn>
                <a:cxn ang="0">
                  <a:pos x="6" y="5"/>
                </a:cxn>
                <a:cxn ang="0">
                  <a:pos x="8" y="0"/>
                </a:cxn>
                <a:cxn ang="0">
                  <a:pos x="8" y="5"/>
                </a:cxn>
                <a:cxn ang="0">
                  <a:pos x="8" y="237"/>
                </a:cxn>
                <a:cxn ang="0">
                  <a:pos x="8" y="265"/>
                </a:cxn>
                <a:cxn ang="0">
                  <a:pos x="8" y="273"/>
                </a:cxn>
              </a:cxnLst>
              <a:rect l="0" t="0" r="r" b="b"/>
              <a:pathLst>
                <a:path w="8" h="273">
                  <a:moveTo>
                    <a:pt x="8" y="273"/>
                  </a:moveTo>
                  <a:lnTo>
                    <a:pt x="4" y="265"/>
                  </a:lnTo>
                  <a:lnTo>
                    <a:pt x="0" y="257"/>
                  </a:lnTo>
                  <a:lnTo>
                    <a:pt x="2" y="247"/>
                  </a:lnTo>
                  <a:lnTo>
                    <a:pt x="2" y="237"/>
                  </a:lnTo>
                  <a:lnTo>
                    <a:pt x="0" y="231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2" y="108"/>
                  </a:lnTo>
                  <a:lnTo>
                    <a:pt x="2" y="101"/>
                  </a:lnTo>
                  <a:lnTo>
                    <a:pt x="2" y="93"/>
                  </a:lnTo>
                  <a:lnTo>
                    <a:pt x="6" y="85"/>
                  </a:lnTo>
                  <a:lnTo>
                    <a:pt x="4" y="75"/>
                  </a:lnTo>
                  <a:lnTo>
                    <a:pt x="4" y="67"/>
                  </a:lnTo>
                  <a:lnTo>
                    <a:pt x="4" y="57"/>
                  </a:lnTo>
                  <a:lnTo>
                    <a:pt x="4" y="49"/>
                  </a:lnTo>
                  <a:lnTo>
                    <a:pt x="4" y="41"/>
                  </a:lnTo>
                  <a:lnTo>
                    <a:pt x="4" y="33"/>
                  </a:lnTo>
                  <a:lnTo>
                    <a:pt x="4" y="23"/>
                  </a:lnTo>
                  <a:lnTo>
                    <a:pt x="6" y="13"/>
                  </a:lnTo>
                  <a:lnTo>
                    <a:pt x="6" y="5"/>
                  </a:lnTo>
                  <a:lnTo>
                    <a:pt x="8" y="0"/>
                  </a:lnTo>
                  <a:lnTo>
                    <a:pt x="8" y="5"/>
                  </a:lnTo>
                  <a:lnTo>
                    <a:pt x="8" y="237"/>
                  </a:lnTo>
                  <a:lnTo>
                    <a:pt x="8" y="265"/>
                  </a:lnTo>
                  <a:lnTo>
                    <a:pt x="8" y="273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871"/>
            <p:cNvSpPr>
              <a:spLocks noChangeArrowheads="1"/>
            </p:cNvSpPr>
            <p:nvPr/>
          </p:nvSpPr>
          <p:spPr bwMode="auto">
            <a:xfrm rot="5400000">
              <a:off x="4318" y="1810"/>
              <a:ext cx="17" cy="124"/>
            </a:xfrm>
            <a:prstGeom prst="rect">
              <a:avLst/>
            </a:prstGeom>
            <a:solidFill>
              <a:srgbClr val="99EEFD"/>
            </a:solidFill>
            <a:ln w="0">
              <a:solidFill>
                <a:srgbClr val="99EE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872"/>
            <p:cNvSpPr>
              <a:spLocks/>
            </p:cNvSpPr>
            <p:nvPr/>
          </p:nvSpPr>
          <p:spPr bwMode="auto">
            <a:xfrm rot="5400000">
              <a:off x="4797" y="1843"/>
              <a:ext cx="17" cy="5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6"/>
                </a:cxn>
                <a:cxn ang="0">
                  <a:pos x="6" y="18"/>
                </a:cxn>
                <a:cxn ang="0">
                  <a:pos x="0" y="26"/>
                </a:cxn>
                <a:cxn ang="0">
                  <a:pos x="0" y="18"/>
                </a:cxn>
              </a:cxnLst>
              <a:rect l="0" t="0" r="r" b="b"/>
              <a:pathLst>
                <a:path w="8" h="26">
                  <a:moveTo>
                    <a:pt x="0" y="1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0" y="2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873"/>
            <p:cNvSpPr>
              <a:spLocks/>
            </p:cNvSpPr>
            <p:nvPr/>
          </p:nvSpPr>
          <p:spPr bwMode="auto">
            <a:xfrm rot="5400000">
              <a:off x="1945" y="1727"/>
              <a:ext cx="16" cy="255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21"/>
                </a:cxn>
                <a:cxn ang="0">
                  <a:pos x="0" y="121"/>
                </a:cxn>
              </a:cxnLst>
              <a:rect l="0" t="0" r="r" b="b"/>
              <a:pathLst>
                <a:path w="8" h="121">
                  <a:moveTo>
                    <a:pt x="0" y="12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874"/>
            <p:cNvSpPr>
              <a:spLocks/>
            </p:cNvSpPr>
            <p:nvPr/>
          </p:nvSpPr>
          <p:spPr bwMode="auto">
            <a:xfrm rot="5400000">
              <a:off x="2097" y="1847"/>
              <a:ext cx="16" cy="16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875"/>
            <p:cNvSpPr>
              <a:spLocks/>
            </p:cNvSpPr>
            <p:nvPr/>
          </p:nvSpPr>
          <p:spPr bwMode="auto">
            <a:xfrm rot="5400000">
              <a:off x="2414" y="1719"/>
              <a:ext cx="16" cy="272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15"/>
                </a:cxn>
                <a:cxn ang="0">
                  <a:pos x="6" y="117"/>
                </a:cxn>
                <a:cxn ang="0">
                  <a:pos x="8" y="121"/>
                </a:cxn>
                <a:cxn ang="0">
                  <a:pos x="8" y="127"/>
                </a:cxn>
                <a:cxn ang="0">
                  <a:pos x="0" y="127"/>
                </a:cxn>
              </a:cxnLst>
              <a:rect l="0" t="0" r="r" b="b"/>
              <a:pathLst>
                <a:path w="8" h="127">
                  <a:moveTo>
                    <a:pt x="0" y="127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15"/>
                  </a:lnTo>
                  <a:lnTo>
                    <a:pt x="6" y="117"/>
                  </a:lnTo>
                  <a:lnTo>
                    <a:pt x="8" y="121"/>
                  </a:lnTo>
                  <a:lnTo>
                    <a:pt x="8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876"/>
            <p:cNvSpPr>
              <a:spLocks/>
            </p:cNvSpPr>
            <p:nvPr/>
          </p:nvSpPr>
          <p:spPr bwMode="auto">
            <a:xfrm rot="5400000">
              <a:off x="2621" y="1809"/>
              <a:ext cx="16" cy="91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0" y="34"/>
                </a:cxn>
                <a:cxn ang="0">
                  <a:pos x="0" y="24"/>
                </a:cxn>
                <a:cxn ang="0">
                  <a:pos x="4" y="16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6"/>
                </a:cxn>
                <a:cxn ang="0">
                  <a:pos x="8" y="26"/>
                </a:cxn>
                <a:cxn ang="0">
                  <a:pos x="8" y="40"/>
                </a:cxn>
              </a:cxnLst>
              <a:rect l="0" t="0" r="r" b="b"/>
              <a:pathLst>
                <a:path w="8" h="40">
                  <a:moveTo>
                    <a:pt x="8" y="40"/>
                  </a:moveTo>
                  <a:lnTo>
                    <a:pt x="0" y="34"/>
                  </a:lnTo>
                  <a:lnTo>
                    <a:pt x="0" y="24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26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877"/>
            <p:cNvSpPr>
              <a:spLocks/>
            </p:cNvSpPr>
            <p:nvPr/>
          </p:nvSpPr>
          <p:spPr bwMode="auto">
            <a:xfrm rot="5400000">
              <a:off x="2686" y="1859"/>
              <a:ext cx="0" cy="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878"/>
            <p:cNvSpPr>
              <a:spLocks/>
            </p:cNvSpPr>
            <p:nvPr/>
          </p:nvSpPr>
          <p:spPr bwMode="auto">
            <a:xfrm rot="5400000">
              <a:off x="3248" y="1743"/>
              <a:ext cx="8" cy="231"/>
            </a:xfrm>
            <a:custGeom>
              <a:avLst/>
              <a:gdLst/>
              <a:ahLst/>
              <a:cxnLst>
                <a:cxn ang="0">
                  <a:pos x="6" y="105"/>
                </a:cxn>
                <a:cxn ang="0">
                  <a:pos x="2" y="95"/>
                </a:cxn>
                <a:cxn ang="0">
                  <a:pos x="2" y="87"/>
                </a:cxn>
                <a:cxn ang="0">
                  <a:pos x="0" y="77"/>
                </a:cxn>
                <a:cxn ang="0">
                  <a:pos x="0" y="70"/>
                </a:cxn>
                <a:cxn ang="0">
                  <a:pos x="4" y="62"/>
                </a:cxn>
                <a:cxn ang="0">
                  <a:pos x="2" y="54"/>
                </a:cxn>
                <a:cxn ang="0">
                  <a:pos x="2" y="44"/>
                </a:cxn>
                <a:cxn ang="0">
                  <a:pos x="4" y="36"/>
                </a:cxn>
                <a:cxn ang="0">
                  <a:pos x="4" y="26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6" y="0"/>
                </a:cxn>
                <a:cxn ang="0">
                  <a:pos x="6" y="105"/>
                </a:cxn>
              </a:cxnLst>
              <a:rect l="0" t="0" r="r" b="b"/>
              <a:pathLst>
                <a:path w="6" h="105">
                  <a:moveTo>
                    <a:pt x="6" y="105"/>
                  </a:moveTo>
                  <a:lnTo>
                    <a:pt x="2" y="95"/>
                  </a:lnTo>
                  <a:lnTo>
                    <a:pt x="2" y="87"/>
                  </a:lnTo>
                  <a:lnTo>
                    <a:pt x="0" y="77"/>
                  </a:lnTo>
                  <a:lnTo>
                    <a:pt x="0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4"/>
                  </a:lnTo>
                  <a:lnTo>
                    <a:pt x="4" y="36"/>
                  </a:lnTo>
                  <a:lnTo>
                    <a:pt x="4" y="26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6" y="0"/>
                  </a:lnTo>
                  <a:lnTo>
                    <a:pt x="6" y="105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879"/>
            <p:cNvSpPr>
              <a:spLocks/>
            </p:cNvSpPr>
            <p:nvPr/>
          </p:nvSpPr>
          <p:spPr bwMode="auto">
            <a:xfrm rot="5400000">
              <a:off x="4319" y="1793"/>
              <a:ext cx="16" cy="124"/>
            </a:xfrm>
            <a:custGeom>
              <a:avLst/>
              <a:gdLst/>
              <a:ahLst/>
              <a:cxnLst>
                <a:cxn ang="0">
                  <a:pos x="8" y="58"/>
                </a:cxn>
                <a:cxn ang="0">
                  <a:pos x="0" y="6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58"/>
                </a:cxn>
              </a:cxnLst>
              <a:rect l="0" t="0" r="r" b="b"/>
              <a:pathLst>
                <a:path w="8" h="60">
                  <a:moveTo>
                    <a:pt x="8" y="58"/>
                  </a:moveTo>
                  <a:lnTo>
                    <a:pt x="0" y="60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5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880"/>
            <p:cNvSpPr>
              <a:spLocks/>
            </p:cNvSpPr>
            <p:nvPr/>
          </p:nvSpPr>
          <p:spPr bwMode="auto">
            <a:xfrm rot="5400000">
              <a:off x="4802" y="1822"/>
              <a:ext cx="16" cy="66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6"/>
                </a:cxn>
                <a:cxn ang="0">
                  <a:pos x="4" y="28"/>
                </a:cxn>
                <a:cxn ang="0">
                  <a:pos x="0" y="30"/>
                </a:cxn>
                <a:cxn ang="0">
                  <a:pos x="0" y="28"/>
                </a:cxn>
              </a:cxnLst>
              <a:rect l="0" t="0" r="r" b="b"/>
              <a:pathLst>
                <a:path w="8" h="30">
                  <a:moveTo>
                    <a:pt x="0" y="2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4" y="28"/>
                  </a:lnTo>
                  <a:lnTo>
                    <a:pt x="0" y="3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99EEFD"/>
            </a:solidFill>
            <a:ln w="0">
              <a:solidFill>
                <a:srgbClr val="99EE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881"/>
            <p:cNvSpPr>
              <a:spLocks/>
            </p:cNvSpPr>
            <p:nvPr/>
          </p:nvSpPr>
          <p:spPr bwMode="auto">
            <a:xfrm rot="5400000">
              <a:off x="2283" y="2048"/>
              <a:ext cx="82" cy="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2"/>
                </a:cxn>
                <a:cxn ang="0">
                  <a:pos x="40" y="0"/>
                </a:cxn>
                <a:cxn ang="0">
                  <a:pos x="40" y="6"/>
                </a:cxn>
                <a:cxn ang="0">
                  <a:pos x="0" y="6"/>
                </a:cxn>
              </a:cxnLst>
              <a:rect l="0" t="0" r="r" b="b"/>
              <a:pathLst>
                <a:path w="40" h="6">
                  <a:moveTo>
                    <a:pt x="0" y="6"/>
                  </a:moveTo>
                  <a:lnTo>
                    <a:pt x="0" y="2"/>
                  </a:lnTo>
                  <a:lnTo>
                    <a:pt x="40" y="0"/>
                  </a:lnTo>
                  <a:lnTo>
                    <a:pt x="4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882"/>
            <p:cNvSpPr>
              <a:spLocks noChangeArrowheads="1"/>
            </p:cNvSpPr>
            <p:nvPr/>
          </p:nvSpPr>
          <p:spPr bwMode="auto">
            <a:xfrm rot="5400000">
              <a:off x="2130" y="1979"/>
              <a:ext cx="41" cy="25"/>
            </a:xfrm>
            <a:prstGeom prst="rect">
              <a:avLst/>
            </a:prstGeom>
            <a:solidFill>
              <a:srgbClr val="CCFDFD"/>
            </a:solidFill>
            <a:ln w="0">
              <a:solidFill>
                <a:srgbClr val="CCFD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883"/>
            <p:cNvSpPr>
              <a:spLocks/>
            </p:cNvSpPr>
            <p:nvPr/>
          </p:nvSpPr>
          <p:spPr bwMode="auto">
            <a:xfrm rot="5400000">
              <a:off x="2315" y="1984"/>
              <a:ext cx="41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18" y="8"/>
                </a:cxn>
                <a:cxn ang="0">
                  <a:pos x="0" y="8"/>
                </a:cxn>
              </a:cxnLst>
              <a:rect l="0" t="0" r="r" b="b"/>
              <a:pathLst>
                <a:path w="18" h="8">
                  <a:moveTo>
                    <a:pt x="0" y="8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884"/>
            <p:cNvSpPr>
              <a:spLocks/>
            </p:cNvSpPr>
            <p:nvPr/>
          </p:nvSpPr>
          <p:spPr bwMode="auto">
            <a:xfrm rot="5400000">
              <a:off x="2146" y="1888"/>
              <a:ext cx="42" cy="124"/>
            </a:xfrm>
            <a:custGeom>
              <a:avLst/>
              <a:gdLst/>
              <a:ahLst/>
              <a:cxnLst>
                <a:cxn ang="0">
                  <a:pos x="20" y="53"/>
                </a:cxn>
                <a:cxn ang="0">
                  <a:pos x="0" y="57"/>
                </a:cxn>
                <a:cxn ang="0">
                  <a:pos x="0" y="12"/>
                </a:cxn>
                <a:cxn ang="0">
                  <a:pos x="8" y="1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0"/>
                </a:cxn>
                <a:cxn ang="0">
                  <a:pos x="20" y="16"/>
                </a:cxn>
                <a:cxn ang="0">
                  <a:pos x="20" y="53"/>
                </a:cxn>
              </a:cxnLst>
              <a:rect l="0" t="0" r="r" b="b"/>
              <a:pathLst>
                <a:path w="20" h="57">
                  <a:moveTo>
                    <a:pt x="20" y="53"/>
                  </a:moveTo>
                  <a:lnTo>
                    <a:pt x="0" y="57"/>
                  </a:lnTo>
                  <a:lnTo>
                    <a:pt x="0" y="12"/>
                  </a:lnTo>
                  <a:lnTo>
                    <a:pt x="8" y="10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"/>
                  </a:lnTo>
                  <a:lnTo>
                    <a:pt x="20" y="16"/>
                  </a:lnTo>
                  <a:lnTo>
                    <a:pt x="20" y="5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885"/>
            <p:cNvSpPr>
              <a:spLocks/>
            </p:cNvSpPr>
            <p:nvPr/>
          </p:nvSpPr>
          <p:spPr bwMode="auto">
            <a:xfrm rot="5400000">
              <a:off x="2307" y="1933"/>
              <a:ext cx="42" cy="3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20" y="0"/>
                </a:cxn>
                <a:cxn ang="0">
                  <a:pos x="20" y="8"/>
                </a:cxn>
                <a:cxn ang="0">
                  <a:pos x="20" y="14"/>
                </a:cxn>
                <a:cxn ang="0">
                  <a:pos x="0" y="14"/>
                </a:cxn>
              </a:cxnLst>
              <a:rect l="0" t="0" r="r" b="b"/>
              <a:pathLst>
                <a:path w="20" h="14">
                  <a:moveTo>
                    <a:pt x="0" y="14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20" y="0"/>
                  </a:lnTo>
                  <a:lnTo>
                    <a:pt x="20" y="8"/>
                  </a:lnTo>
                  <a:lnTo>
                    <a:pt x="2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886"/>
            <p:cNvSpPr>
              <a:spLocks/>
            </p:cNvSpPr>
            <p:nvPr/>
          </p:nvSpPr>
          <p:spPr bwMode="auto">
            <a:xfrm rot="5400000">
              <a:off x="4075" y="1806"/>
              <a:ext cx="25" cy="272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16"/>
                </a:cxn>
                <a:cxn ang="0">
                  <a:pos x="10" y="26"/>
                </a:cxn>
                <a:cxn ang="0">
                  <a:pos x="12" y="34"/>
                </a:cxn>
                <a:cxn ang="0">
                  <a:pos x="12" y="42"/>
                </a:cxn>
                <a:cxn ang="0">
                  <a:pos x="12" y="50"/>
                </a:cxn>
                <a:cxn ang="0">
                  <a:pos x="8" y="60"/>
                </a:cxn>
                <a:cxn ang="0">
                  <a:pos x="8" y="68"/>
                </a:cxn>
                <a:cxn ang="0">
                  <a:pos x="8" y="78"/>
                </a:cxn>
                <a:cxn ang="0">
                  <a:pos x="6" y="85"/>
                </a:cxn>
                <a:cxn ang="0">
                  <a:pos x="4" y="93"/>
                </a:cxn>
                <a:cxn ang="0">
                  <a:pos x="4" y="103"/>
                </a:cxn>
                <a:cxn ang="0">
                  <a:pos x="0" y="111"/>
                </a:cxn>
                <a:cxn ang="0">
                  <a:pos x="0" y="121"/>
                </a:cxn>
                <a:cxn ang="0">
                  <a:pos x="0" y="123"/>
                </a:cxn>
                <a:cxn ang="0">
                  <a:pos x="0" y="121"/>
                </a:cxn>
              </a:cxnLst>
              <a:rect l="0" t="0" r="r" b="b"/>
              <a:pathLst>
                <a:path w="12" h="123">
                  <a:moveTo>
                    <a:pt x="0" y="121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26"/>
                  </a:lnTo>
                  <a:lnTo>
                    <a:pt x="12" y="34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8" y="60"/>
                  </a:lnTo>
                  <a:lnTo>
                    <a:pt x="8" y="68"/>
                  </a:lnTo>
                  <a:lnTo>
                    <a:pt x="8" y="78"/>
                  </a:lnTo>
                  <a:lnTo>
                    <a:pt x="6" y="85"/>
                  </a:lnTo>
                  <a:lnTo>
                    <a:pt x="4" y="93"/>
                  </a:lnTo>
                  <a:lnTo>
                    <a:pt x="4" y="103"/>
                  </a:lnTo>
                  <a:lnTo>
                    <a:pt x="0" y="111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887"/>
            <p:cNvSpPr>
              <a:spLocks/>
            </p:cNvSpPr>
            <p:nvPr/>
          </p:nvSpPr>
          <p:spPr bwMode="auto">
            <a:xfrm rot="5400000">
              <a:off x="2155" y="1871"/>
              <a:ext cx="16" cy="99"/>
            </a:xfrm>
            <a:custGeom>
              <a:avLst/>
              <a:gdLst/>
              <a:ahLst/>
              <a:cxnLst>
                <a:cxn ang="0">
                  <a:pos x="7" y="45"/>
                </a:cxn>
                <a:cxn ang="0">
                  <a:pos x="0" y="47"/>
                </a:cxn>
                <a:cxn ang="0">
                  <a:pos x="0" y="4"/>
                </a:cxn>
                <a:cxn ang="0">
                  <a:pos x="7" y="0"/>
                </a:cxn>
                <a:cxn ang="0">
                  <a:pos x="7" y="4"/>
                </a:cxn>
                <a:cxn ang="0">
                  <a:pos x="7" y="45"/>
                </a:cxn>
              </a:cxnLst>
              <a:rect l="0" t="0" r="r" b="b"/>
              <a:pathLst>
                <a:path w="7" h="47">
                  <a:moveTo>
                    <a:pt x="7" y="45"/>
                  </a:moveTo>
                  <a:lnTo>
                    <a:pt x="0" y="47"/>
                  </a:lnTo>
                  <a:lnTo>
                    <a:pt x="0" y="4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888"/>
            <p:cNvSpPr>
              <a:spLocks/>
            </p:cNvSpPr>
            <p:nvPr/>
          </p:nvSpPr>
          <p:spPr bwMode="auto">
            <a:xfrm rot="5400000">
              <a:off x="2221" y="1912"/>
              <a:ext cx="16" cy="17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8"/>
                </a:cxn>
              </a:cxnLst>
              <a:rect l="0" t="0" r="r" b="b"/>
              <a:pathLst>
                <a:path w="7" h="8">
                  <a:moveTo>
                    <a:pt x="7" y="8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889"/>
            <p:cNvSpPr>
              <a:spLocks/>
            </p:cNvSpPr>
            <p:nvPr/>
          </p:nvSpPr>
          <p:spPr bwMode="auto">
            <a:xfrm rot="5400000">
              <a:off x="2308" y="1908"/>
              <a:ext cx="16" cy="2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7" y="12"/>
                </a:cxn>
                <a:cxn ang="0">
                  <a:pos x="0" y="12"/>
                </a:cxn>
              </a:cxnLst>
              <a:rect l="0" t="0" r="r" b="b"/>
              <a:pathLst>
                <a:path w="7" h="12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6"/>
                  </a:lnTo>
                  <a:lnTo>
                    <a:pt x="7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890"/>
            <p:cNvSpPr>
              <a:spLocks/>
            </p:cNvSpPr>
            <p:nvPr/>
          </p:nvSpPr>
          <p:spPr bwMode="auto">
            <a:xfrm rot="5400000">
              <a:off x="4064" y="1735"/>
              <a:ext cx="16" cy="371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6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5" y="9"/>
                </a:cxn>
                <a:cxn ang="0">
                  <a:pos x="5" y="15"/>
                </a:cxn>
                <a:cxn ang="0">
                  <a:pos x="7" y="17"/>
                </a:cxn>
                <a:cxn ang="0">
                  <a:pos x="7" y="140"/>
                </a:cxn>
                <a:cxn ang="0">
                  <a:pos x="5" y="146"/>
                </a:cxn>
                <a:cxn ang="0">
                  <a:pos x="2" y="154"/>
                </a:cxn>
                <a:cxn ang="0">
                  <a:pos x="2" y="162"/>
                </a:cxn>
                <a:cxn ang="0">
                  <a:pos x="2" y="172"/>
                </a:cxn>
                <a:cxn ang="0">
                  <a:pos x="0" y="174"/>
                </a:cxn>
                <a:cxn ang="0">
                  <a:pos x="0" y="172"/>
                </a:cxn>
              </a:cxnLst>
              <a:rect l="0" t="0" r="r" b="b"/>
              <a:pathLst>
                <a:path w="7" h="174">
                  <a:moveTo>
                    <a:pt x="0" y="172"/>
                  </a:moveTo>
                  <a:lnTo>
                    <a:pt x="0" y="146"/>
                  </a:lnTo>
                  <a:lnTo>
                    <a:pt x="0" y="9"/>
                  </a:lnTo>
                  <a:lnTo>
                    <a:pt x="0" y="0"/>
                  </a:lnTo>
                  <a:lnTo>
                    <a:pt x="5" y="9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7" y="140"/>
                  </a:lnTo>
                  <a:lnTo>
                    <a:pt x="5" y="146"/>
                  </a:lnTo>
                  <a:lnTo>
                    <a:pt x="2" y="154"/>
                  </a:lnTo>
                  <a:lnTo>
                    <a:pt x="2" y="162"/>
                  </a:lnTo>
                  <a:lnTo>
                    <a:pt x="2" y="172"/>
                  </a:lnTo>
                  <a:lnTo>
                    <a:pt x="0" y="174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1"/>
            <p:cNvSpPr>
              <a:spLocks/>
            </p:cNvSpPr>
            <p:nvPr/>
          </p:nvSpPr>
          <p:spPr bwMode="auto">
            <a:xfrm rot="5400000">
              <a:off x="2142" y="1859"/>
              <a:ext cx="17" cy="91"/>
            </a:xfrm>
            <a:custGeom>
              <a:avLst/>
              <a:gdLst/>
              <a:ahLst/>
              <a:cxnLst>
                <a:cxn ang="0">
                  <a:pos x="8" y="43"/>
                </a:cxn>
                <a:cxn ang="0">
                  <a:pos x="0" y="43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43"/>
                </a:cxn>
              </a:cxnLst>
              <a:rect l="0" t="0" r="r" b="b"/>
              <a:pathLst>
                <a:path w="8" h="43">
                  <a:moveTo>
                    <a:pt x="8" y="43"/>
                  </a:moveTo>
                  <a:lnTo>
                    <a:pt x="0" y="43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4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892"/>
            <p:cNvSpPr>
              <a:spLocks/>
            </p:cNvSpPr>
            <p:nvPr/>
          </p:nvSpPr>
          <p:spPr bwMode="auto">
            <a:xfrm rot="5400000">
              <a:off x="2298" y="1884"/>
              <a:ext cx="17" cy="4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22"/>
                </a:cxn>
                <a:cxn ang="0">
                  <a:pos x="0" y="22"/>
                </a:cxn>
              </a:cxnLst>
              <a:rect l="0" t="0" r="r" b="b"/>
              <a:pathLst>
                <a:path w="8" h="22">
                  <a:moveTo>
                    <a:pt x="0" y="22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893"/>
            <p:cNvSpPr>
              <a:spLocks/>
            </p:cNvSpPr>
            <p:nvPr/>
          </p:nvSpPr>
          <p:spPr bwMode="auto">
            <a:xfrm rot="5400000">
              <a:off x="4042" y="1682"/>
              <a:ext cx="17" cy="446"/>
            </a:xfrm>
            <a:custGeom>
              <a:avLst/>
              <a:gdLst/>
              <a:ahLst/>
              <a:cxnLst>
                <a:cxn ang="0">
                  <a:pos x="0" y="200"/>
                </a:cxn>
                <a:cxn ang="0">
                  <a:pos x="0" y="182"/>
                </a:cxn>
                <a:cxn ang="0">
                  <a:pos x="0" y="71"/>
                </a:cxn>
                <a:cxn ang="0">
                  <a:pos x="0" y="69"/>
                </a:cxn>
                <a:cxn ang="0">
                  <a:pos x="2" y="61"/>
                </a:cxn>
                <a:cxn ang="0">
                  <a:pos x="2" y="53"/>
                </a:cxn>
                <a:cxn ang="0">
                  <a:pos x="0" y="49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53"/>
                </a:cxn>
                <a:cxn ang="0">
                  <a:pos x="8" y="176"/>
                </a:cxn>
                <a:cxn ang="0">
                  <a:pos x="4" y="182"/>
                </a:cxn>
                <a:cxn ang="0">
                  <a:pos x="2" y="192"/>
                </a:cxn>
                <a:cxn ang="0">
                  <a:pos x="2" y="200"/>
                </a:cxn>
                <a:cxn ang="0">
                  <a:pos x="0" y="205"/>
                </a:cxn>
                <a:cxn ang="0">
                  <a:pos x="0" y="200"/>
                </a:cxn>
              </a:cxnLst>
              <a:rect l="0" t="0" r="r" b="b"/>
              <a:pathLst>
                <a:path w="8" h="205">
                  <a:moveTo>
                    <a:pt x="0" y="200"/>
                  </a:moveTo>
                  <a:lnTo>
                    <a:pt x="0" y="182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1"/>
                  </a:lnTo>
                  <a:lnTo>
                    <a:pt x="2" y="53"/>
                  </a:lnTo>
                  <a:lnTo>
                    <a:pt x="0" y="49"/>
                  </a:lnTo>
                  <a:lnTo>
                    <a:pt x="0" y="2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53"/>
                  </a:lnTo>
                  <a:lnTo>
                    <a:pt x="8" y="176"/>
                  </a:lnTo>
                  <a:lnTo>
                    <a:pt x="4" y="182"/>
                  </a:lnTo>
                  <a:lnTo>
                    <a:pt x="2" y="192"/>
                  </a:lnTo>
                  <a:lnTo>
                    <a:pt x="2" y="200"/>
                  </a:lnTo>
                  <a:lnTo>
                    <a:pt x="0" y="205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894"/>
            <p:cNvSpPr>
              <a:spLocks/>
            </p:cNvSpPr>
            <p:nvPr/>
          </p:nvSpPr>
          <p:spPr bwMode="auto">
            <a:xfrm rot="5400000">
              <a:off x="2147" y="1846"/>
              <a:ext cx="16" cy="83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37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12"/>
                </a:cxn>
                <a:cxn ang="0">
                  <a:pos x="6" y="37"/>
                </a:cxn>
              </a:cxnLst>
              <a:rect l="0" t="0" r="r" b="b"/>
              <a:pathLst>
                <a:path w="6" h="37">
                  <a:moveTo>
                    <a:pt x="6" y="37"/>
                  </a:moveTo>
                  <a:lnTo>
                    <a:pt x="0" y="37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12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895"/>
            <p:cNvSpPr>
              <a:spLocks/>
            </p:cNvSpPr>
            <p:nvPr/>
          </p:nvSpPr>
          <p:spPr bwMode="auto">
            <a:xfrm rot="5400000">
              <a:off x="2299" y="1867"/>
              <a:ext cx="16" cy="42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6" y="10"/>
                </a:cxn>
                <a:cxn ang="0">
                  <a:pos x="6" y="20"/>
                </a:cxn>
                <a:cxn ang="0">
                  <a:pos x="0" y="20"/>
                </a:cxn>
              </a:cxnLst>
              <a:rect l="0" t="0" r="r" b="b"/>
              <a:pathLst>
                <a:path w="6" h="20">
                  <a:moveTo>
                    <a:pt x="0" y="20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10"/>
                  </a:lnTo>
                  <a:lnTo>
                    <a:pt x="6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96"/>
            <p:cNvSpPr>
              <a:spLocks/>
            </p:cNvSpPr>
            <p:nvPr/>
          </p:nvSpPr>
          <p:spPr bwMode="auto">
            <a:xfrm rot="5400000">
              <a:off x="2571" y="1876"/>
              <a:ext cx="8" cy="1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0"/>
                </a:cxn>
                <a:cxn ang="0">
                  <a:pos x="4" y="5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897"/>
            <p:cNvSpPr>
              <a:spLocks/>
            </p:cNvSpPr>
            <p:nvPr/>
          </p:nvSpPr>
          <p:spPr bwMode="auto">
            <a:xfrm rot="5400000">
              <a:off x="2707" y="1880"/>
              <a:ext cx="8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898"/>
            <p:cNvSpPr>
              <a:spLocks/>
            </p:cNvSpPr>
            <p:nvPr/>
          </p:nvSpPr>
          <p:spPr bwMode="auto">
            <a:xfrm rot="5400000">
              <a:off x="2769" y="1876"/>
              <a:ext cx="8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899"/>
            <p:cNvSpPr>
              <a:spLocks/>
            </p:cNvSpPr>
            <p:nvPr/>
          </p:nvSpPr>
          <p:spPr bwMode="auto">
            <a:xfrm rot="5400000">
              <a:off x="2938" y="1781"/>
              <a:ext cx="8" cy="206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10"/>
                </a:cxn>
                <a:cxn ang="0">
                  <a:pos x="2" y="18"/>
                </a:cxn>
                <a:cxn ang="0">
                  <a:pos x="4" y="26"/>
                </a:cxn>
                <a:cxn ang="0">
                  <a:pos x="4" y="35"/>
                </a:cxn>
                <a:cxn ang="0">
                  <a:pos x="4" y="43"/>
                </a:cxn>
                <a:cxn ang="0">
                  <a:pos x="4" y="53"/>
                </a:cxn>
                <a:cxn ang="0">
                  <a:pos x="4" y="59"/>
                </a:cxn>
                <a:cxn ang="0">
                  <a:pos x="4" y="69"/>
                </a:cxn>
                <a:cxn ang="0">
                  <a:pos x="4" y="77"/>
                </a:cxn>
                <a:cxn ang="0">
                  <a:pos x="4" y="87"/>
                </a:cxn>
                <a:cxn ang="0">
                  <a:pos x="0" y="95"/>
                </a:cxn>
                <a:cxn ang="0">
                  <a:pos x="0" y="87"/>
                </a:cxn>
              </a:cxnLst>
              <a:rect l="0" t="0" r="r" b="b"/>
              <a:pathLst>
                <a:path w="4" h="95">
                  <a:moveTo>
                    <a:pt x="0" y="8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18"/>
                  </a:lnTo>
                  <a:lnTo>
                    <a:pt x="4" y="26"/>
                  </a:lnTo>
                  <a:lnTo>
                    <a:pt x="4" y="35"/>
                  </a:lnTo>
                  <a:lnTo>
                    <a:pt x="4" y="43"/>
                  </a:lnTo>
                  <a:lnTo>
                    <a:pt x="4" y="53"/>
                  </a:lnTo>
                  <a:lnTo>
                    <a:pt x="4" y="59"/>
                  </a:lnTo>
                  <a:lnTo>
                    <a:pt x="4" y="69"/>
                  </a:lnTo>
                  <a:lnTo>
                    <a:pt x="4" y="77"/>
                  </a:lnTo>
                  <a:lnTo>
                    <a:pt x="4" y="87"/>
                  </a:lnTo>
                  <a:lnTo>
                    <a:pt x="0" y="95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900"/>
            <p:cNvSpPr>
              <a:spLocks/>
            </p:cNvSpPr>
            <p:nvPr/>
          </p:nvSpPr>
          <p:spPr bwMode="auto">
            <a:xfrm rot="5400000">
              <a:off x="3858" y="1644"/>
              <a:ext cx="16" cy="487"/>
            </a:xfrm>
            <a:custGeom>
              <a:avLst/>
              <a:gdLst/>
              <a:ahLst/>
              <a:cxnLst>
                <a:cxn ang="0">
                  <a:pos x="0" y="224"/>
                </a:cxn>
                <a:cxn ang="0">
                  <a:pos x="0" y="136"/>
                </a:cxn>
                <a:cxn ang="0">
                  <a:pos x="0" y="69"/>
                </a:cxn>
                <a:cxn ang="0">
                  <a:pos x="0" y="65"/>
                </a:cxn>
                <a:cxn ang="0">
                  <a:pos x="0" y="59"/>
                </a:cxn>
                <a:cxn ang="0">
                  <a:pos x="2" y="51"/>
                </a:cxn>
                <a:cxn ang="0">
                  <a:pos x="2" y="41"/>
                </a:cxn>
                <a:cxn ang="0">
                  <a:pos x="2" y="33"/>
                </a:cxn>
                <a:cxn ang="0">
                  <a:pos x="4" y="26"/>
                </a:cxn>
                <a:cxn ang="0">
                  <a:pos x="4" y="16"/>
                </a:cxn>
                <a:cxn ang="0">
                  <a:pos x="4" y="8"/>
                </a:cxn>
                <a:cxn ang="0">
                  <a:pos x="6" y="0"/>
                </a:cxn>
                <a:cxn ang="0">
                  <a:pos x="6" y="8"/>
                </a:cxn>
                <a:cxn ang="0">
                  <a:pos x="6" y="69"/>
                </a:cxn>
                <a:cxn ang="0">
                  <a:pos x="6" y="134"/>
                </a:cxn>
                <a:cxn ang="0">
                  <a:pos x="4" y="136"/>
                </a:cxn>
                <a:cxn ang="0">
                  <a:pos x="4" y="144"/>
                </a:cxn>
                <a:cxn ang="0">
                  <a:pos x="4" y="154"/>
                </a:cxn>
                <a:cxn ang="0">
                  <a:pos x="4" y="164"/>
                </a:cxn>
                <a:cxn ang="0">
                  <a:pos x="4" y="172"/>
                </a:cxn>
                <a:cxn ang="0">
                  <a:pos x="2" y="180"/>
                </a:cxn>
                <a:cxn ang="0">
                  <a:pos x="2" y="188"/>
                </a:cxn>
                <a:cxn ang="0">
                  <a:pos x="2" y="198"/>
                </a:cxn>
                <a:cxn ang="0">
                  <a:pos x="0" y="206"/>
                </a:cxn>
                <a:cxn ang="0">
                  <a:pos x="0" y="216"/>
                </a:cxn>
                <a:cxn ang="0">
                  <a:pos x="0" y="224"/>
                </a:cxn>
                <a:cxn ang="0">
                  <a:pos x="0" y="226"/>
                </a:cxn>
                <a:cxn ang="0">
                  <a:pos x="0" y="224"/>
                </a:cxn>
              </a:cxnLst>
              <a:rect l="0" t="0" r="r" b="b"/>
              <a:pathLst>
                <a:path w="6" h="226">
                  <a:moveTo>
                    <a:pt x="0" y="224"/>
                  </a:moveTo>
                  <a:lnTo>
                    <a:pt x="0" y="136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2" y="51"/>
                  </a:lnTo>
                  <a:lnTo>
                    <a:pt x="2" y="41"/>
                  </a:lnTo>
                  <a:lnTo>
                    <a:pt x="2" y="33"/>
                  </a:lnTo>
                  <a:lnTo>
                    <a:pt x="4" y="26"/>
                  </a:lnTo>
                  <a:lnTo>
                    <a:pt x="4" y="16"/>
                  </a:lnTo>
                  <a:lnTo>
                    <a:pt x="4" y="8"/>
                  </a:lnTo>
                  <a:lnTo>
                    <a:pt x="6" y="0"/>
                  </a:lnTo>
                  <a:lnTo>
                    <a:pt x="6" y="8"/>
                  </a:lnTo>
                  <a:lnTo>
                    <a:pt x="6" y="69"/>
                  </a:lnTo>
                  <a:lnTo>
                    <a:pt x="6" y="134"/>
                  </a:lnTo>
                  <a:lnTo>
                    <a:pt x="4" y="136"/>
                  </a:lnTo>
                  <a:lnTo>
                    <a:pt x="4" y="144"/>
                  </a:lnTo>
                  <a:lnTo>
                    <a:pt x="4" y="154"/>
                  </a:lnTo>
                  <a:lnTo>
                    <a:pt x="4" y="164"/>
                  </a:lnTo>
                  <a:lnTo>
                    <a:pt x="4" y="172"/>
                  </a:lnTo>
                  <a:lnTo>
                    <a:pt x="2" y="180"/>
                  </a:lnTo>
                  <a:lnTo>
                    <a:pt x="2" y="188"/>
                  </a:lnTo>
                  <a:lnTo>
                    <a:pt x="2" y="198"/>
                  </a:lnTo>
                  <a:lnTo>
                    <a:pt x="0" y="206"/>
                  </a:lnTo>
                  <a:lnTo>
                    <a:pt x="0" y="216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901"/>
            <p:cNvSpPr>
              <a:spLocks/>
            </p:cNvSpPr>
            <p:nvPr/>
          </p:nvSpPr>
          <p:spPr bwMode="auto">
            <a:xfrm rot="5400000">
              <a:off x="4204" y="1834"/>
              <a:ext cx="16" cy="107"/>
            </a:xfrm>
            <a:custGeom>
              <a:avLst/>
              <a:gdLst/>
              <a:ahLst/>
              <a:cxnLst>
                <a:cxn ang="0">
                  <a:pos x="6" y="51"/>
                </a:cxn>
                <a:cxn ang="0">
                  <a:pos x="4" y="47"/>
                </a:cxn>
                <a:cxn ang="0">
                  <a:pos x="0" y="39"/>
                </a:cxn>
                <a:cxn ang="0">
                  <a:pos x="0" y="35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6" y="29"/>
                </a:cxn>
                <a:cxn ang="0">
                  <a:pos x="6" y="47"/>
                </a:cxn>
                <a:cxn ang="0">
                  <a:pos x="6" y="51"/>
                </a:cxn>
              </a:cxnLst>
              <a:rect l="0" t="0" r="r" b="b"/>
              <a:pathLst>
                <a:path w="6" h="51">
                  <a:moveTo>
                    <a:pt x="6" y="51"/>
                  </a:moveTo>
                  <a:lnTo>
                    <a:pt x="4" y="47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29"/>
                  </a:lnTo>
                  <a:lnTo>
                    <a:pt x="6" y="47"/>
                  </a:lnTo>
                  <a:lnTo>
                    <a:pt x="6" y="5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902"/>
            <p:cNvSpPr>
              <a:spLocks/>
            </p:cNvSpPr>
            <p:nvPr/>
          </p:nvSpPr>
          <p:spPr bwMode="auto">
            <a:xfrm rot="5400000">
              <a:off x="2079" y="1864"/>
              <a:ext cx="9" cy="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903"/>
            <p:cNvSpPr>
              <a:spLocks/>
            </p:cNvSpPr>
            <p:nvPr/>
          </p:nvSpPr>
          <p:spPr bwMode="auto">
            <a:xfrm rot="5400000">
              <a:off x="2133" y="1835"/>
              <a:ext cx="17" cy="74"/>
            </a:xfrm>
            <a:custGeom>
              <a:avLst/>
              <a:gdLst/>
              <a:ahLst/>
              <a:cxnLst>
                <a:cxn ang="0">
                  <a:pos x="8" y="33"/>
                </a:cxn>
                <a:cxn ang="0">
                  <a:pos x="0" y="33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33"/>
                </a:cxn>
              </a:cxnLst>
              <a:rect l="0" t="0" r="r" b="b"/>
              <a:pathLst>
                <a:path w="8" h="33">
                  <a:moveTo>
                    <a:pt x="8" y="33"/>
                  </a:moveTo>
                  <a:lnTo>
                    <a:pt x="0" y="33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904"/>
            <p:cNvSpPr>
              <a:spLocks/>
            </p:cNvSpPr>
            <p:nvPr/>
          </p:nvSpPr>
          <p:spPr bwMode="auto">
            <a:xfrm rot="5400000">
              <a:off x="2303" y="1855"/>
              <a:ext cx="17" cy="33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6"/>
                </a:cxn>
                <a:cxn ang="0">
                  <a:pos x="2" y="16"/>
                </a:cxn>
              </a:cxnLst>
              <a:rect l="0" t="0" r="r" b="b"/>
              <a:pathLst>
                <a:path w="8" h="16">
                  <a:moveTo>
                    <a:pt x="2" y="16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6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905"/>
            <p:cNvSpPr>
              <a:spLocks/>
            </p:cNvSpPr>
            <p:nvPr/>
          </p:nvSpPr>
          <p:spPr bwMode="auto">
            <a:xfrm rot="5400000">
              <a:off x="2562" y="1859"/>
              <a:ext cx="17" cy="25"/>
            </a:xfrm>
            <a:custGeom>
              <a:avLst/>
              <a:gdLst/>
              <a:ahLst/>
              <a:cxnLst>
                <a:cxn ang="0">
                  <a:pos x="8" y="11"/>
                </a:cxn>
                <a:cxn ang="0">
                  <a:pos x="0" y="1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8" y="6"/>
                </a:cxn>
                <a:cxn ang="0">
                  <a:pos x="8" y="11"/>
                </a:cxn>
              </a:cxnLst>
              <a:rect l="0" t="0" r="r" b="b"/>
              <a:pathLst>
                <a:path w="8" h="13">
                  <a:moveTo>
                    <a:pt x="8" y="11"/>
                  </a:moveTo>
                  <a:lnTo>
                    <a:pt x="0" y="1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6"/>
                  </a:lnTo>
                  <a:lnTo>
                    <a:pt x="8" y="11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906"/>
            <p:cNvSpPr>
              <a:spLocks/>
            </p:cNvSpPr>
            <p:nvPr/>
          </p:nvSpPr>
          <p:spPr bwMode="auto">
            <a:xfrm rot="5400000">
              <a:off x="2673" y="1864"/>
              <a:ext cx="9" cy="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6"/>
                </a:cxn>
              </a:cxnLst>
              <a:rect l="0" t="0" r="r" b="b"/>
              <a:pathLst>
                <a:path w="2" h="8">
                  <a:moveTo>
                    <a:pt x="0" y="6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907"/>
            <p:cNvSpPr>
              <a:spLocks/>
            </p:cNvSpPr>
            <p:nvPr/>
          </p:nvSpPr>
          <p:spPr bwMode="auto">
            <a:xfrm rot="5400000">
              <a:off x="2900" y="1653"/>
              <a:ext cx="17" cy="437"/>
            </a:xfrm>
            <a:custGeom>
              <a:avLst/>
              <a:gdLst/>
              <a:ahLst/>
              <a:cxnLst>
                <a:cxn ang="0">
                  <a:pos x="8" y="198"/>
                </a:cxn>
                <a:cxn ang="0">
                  <a:pos x="0" y="204"/>
                </a:cxn>
                <a:cxn ang="0">
                  <a:pos x="0" y="180"/>
                </a:cxn>
                <a:cxn ang="0">
                  <a:pos x="0" y="137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16"/>
                </a:cxn>
                <a:cxn ang="0">
                  <a:pos x="0" y="26"/>
                </a:cxn>
                <a:cxn ang="0">
                  <a:pos x="4" y="34"/>
                </a:cxn>
                <a:cxn ang="0">
                  <a:pos x="8" y="42"/>
                </a:cxn>
                <a:cxn ang="0">
                  <a:pos x="8" y="137"/>
                </a:cxn>
                <a:cxn ang="0">
                  <a:pos x="6" y="137"/>
                </a:cxn>
                <a:cxn ang="0">
                  <a:pos x="0" y="147"/>
                </a:cxn>
                <a:cxn ang="0">
                  <a:pos x="2" y="155"/>
                </a:cxn>
                <a:cxn ang="0">
                  <a:pos x="6" y="163"/>
                </a:cxn>
                <a:cxn ang="0">
                  <a:pos x="8" y="168"/>
                </a:cxn>
                <a:cxn ang="0">
                  <a:pos x="8" y="174"/>
                </a:cxn>
                <a:cxn ang="0">
                  <a:pos x="2" y="180"/>
                </a:cxn>
                <a:cxn ang="0">
                  <a:pos x="6" y="190"/>
                </a:cxn>
                <a:cxn ang="0">
                  <a:pos x="8" y="194"/>
                </a:cxn>
                <a:cxn ang="0">
                  <a:pos x="8" y="196"/>
                </a:cxn>
                <a:cxn ang="0">
                  <a:pos x="8" y="198"/>
                </a:cxn>
              </a:cxnLst>
              <a:rect l="0" t="0" r="r" b="b"/>
              <a:pathLst>
                <a:path w="8" h="204">
                  <a:moveTo>
                    <a:pt x="8" y="198"/>
                  </a:moveTo>
                  <a:lnTo>
                    <a:pt x="0" y="204"/>
                  </a:lnTo>
                  <a:lnTo>
                    <a:pt x="0" y="180"/>
                  </a:lnTo>
                  <a:lnTo>
                    <a:pt x="0" y="137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4" y="34"/>
                  </a:lnTo>
                  <a:lnTo>
                    <a:pt x="8" y="42"/>
                  </a:lnTo>
                  <a:lnTo>
                    <a:pt x="8" y="137"/>
                  </a:lnTo>
                  <a:lnTo>
                    <a:pt x="6" y="137"/>
                  </a:lnTo>
                  <a:lnTo>
                    <a:pt x="0" y="147"/>
                  </a:lnTo>
                  <a:lnTo>
                    <a:pt x="2" y="155"/>
                  </a:lnTo>
                  <a:lnTo>
                    <a:pt x="6" y="163"/>
                  </a:lnTo>
                  <a:lnTo>
                    <a:pt x="8" y="168"/>
                  </a:lnTo>
                  <a:lnTo>
                    <a:pt x="8" y="174"/>
                  </a:lnTo>
                  <a:lnTo>
                    <a:pt x="2" y="180"/>
                  </a:lnTo>
                  <a:lnTo>
                    <a:pt x="6" y="190"/>
                  </a:lnTo>
                  <a:lnTo>
                    <a:pt x="8" y="194"/>
                  </a:lnTo>
                  <a:lnTo>
                    <a:pt x="8" y="196"/>
                  </a:lnTo>
                  <a:lnTo>
                    <a:pt x="8" y="198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908"/>
            <p:cNvSpPr>
              <a:spLocks/>
            </p:cNvSpPr>
            <p:nvPr/>
          </p:nvSpPr>
          <p:spPr bwMode="auto">
            <a:xfrm rot="5400000">
              <a:off x="3650" y="1571"/>
              <a:ext cx="17" cy="602"/>
            </a:xfrm>
            <a:custGeom>
              <a:avLst/>
              <a:gdLst/>
              <a:ahLst/>
              <a:cxnLst>
                <a:cxn ang="0">
                  <a:pos x="0" y="275"/>
                </a:cxn>
                <a:cxn ang="0">
                  <a:pos x="0" y="162"/>
                </a:cxn>
                <a:cxn ang="0">
                  <a:pos x="0" y="38"/>
                </a:cxn>
                <a:cxn ang="0">
                  <a:pos x="2" y="34"/>
                </a:cxn>
                <a:cxn ang="0">
                  <a:pos x="2" y="24"/>
                </a:cxn>
                <a:cxn ang="0">
                  <a:pos x="2" y="16"/>
                </a:cxn>
                <a:cxn ang="0">
                  <a:pos x="6" y="8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8" y="157"/>
                </a:cxn>
                <a:cxn ang="0">
                  <a:pos x="6" y="162"/>
                </a:cxn>
                <a:cxn ang="0">
                  <a:pos x="6" y="170"/>
                </a:cxn>
                <a:cxn ang="0">
                  <a:pos x="4" y="180"/>
                </a:cxn>
                <a:cxn ang="0">
                  <a:pos x="4" y="190"/>
                </a:cxn>
                <a:cxn ang="0">
                  <a:pos x="4" y="198"/>
                </a:cxn>
                <a:cxn ang="0">
                  <a:pos x="4" y="206"/>
                </a:cxn>
                <a:cxn ang="0">
                  <a:pos x="4" y="214"/>
                </a:cxn>
                <a:cxn ang="0">
                  <a:pos x="4" y="224"/>
                </a:cxn>
                <a:cxn ang="0">
                  <a:pos x="4" y="232"/>
                </a:cxn>
                <a:cxn ang="0">
                  <a:pos x="6" y="242"/>
                </a:cxn>
                <a:cxn ang="0">
                  <a:pos x="2" y="250"/>
                </a:cxn>
                <a:cxn ang="0">
                  <a:pos x="2" y="258"/>
                </a:cxn>
                <a:cxn ang="0">
                  <a:pos x="2" y="265"/>
                </a:cxn>
                <a:cxn ang="0">
                  <a:pos x="0" y="275"/>
                </a:cxn>
                <a:cxn ang="0">
                  <a:pos x="0" y="283"/>
                </a:cxn>
                <a:cxn ang="0">
                  <a:pos x="0" y="275"/>
                </a:cxn>
              </a:cxnLst>
              <a:rect l="0" t="0" r="r" b="b"/>
              <a:pathLst>
                <a:path w="8" h="283">
                  <a:moveTo>
                    <a:pt x="0" y="275"/>
                  </a:moveTo>
                  <a:lnTo>
                    <a:pt x="0" y="16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2" y="24"/>
                  </a:lnTo>
                  <a:lnTo>
                    <a:pt x="2" y="16"/>
                  </a:lnTo>
                  <a:lnTo>
                    <a:pt x="6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57"/>
                  </a:lnTo>
                  <a:lnTo>
                    <a:pt x="6" y="162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4" y="190"/>
                  </a:lnTo>
                  <a:lnTo>
                    <a:pt x="4" y="198"/>
                  </a:lnTo>
                  <a:lnTo>
                    <a:pt x="4" y="206"/>
                  </a:lnTo>
                  <a:lnTo>
                    <a:pt x="4" y="214"/>
                  </a:lnTo>
                  <a:lnTo>
                    <a:pt x="4" y="224"/>
                  </a:lnTo>
                  <a:lnTo>
                    <a:pt x="4" y="232"/>
                  </a:lnTo>
                  <a:lnTo>
                    <a:pt x="6" y="242"/>
                  </a:lnTo>
                  <a:lnTo>
                    <a:pt x="2" y="250"/>
                  </a:lnTo>
                  <a:lnTo>
                    <a:pt x="2" y="258"/>
                  </a:lnTo>
                  <a:lnTo>
                    <a:pt x="2" y="265"/>
                  </a:lnTo>
                  <a:lnTo>
                    <a:pt x="0" y="275"/>
                  </a:lnTo>
                  <a:lnTo>
                    <a:pt x="0" y="283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909"/>
            <p:cNvSpPr>
              <a:spLocks/>
            </p:cNvSpPr>
            <p:nvPr/>
          </p:nvSpPr>
          <p:spPr bwMode="auto">
            <a:xfrm rot="5400000">
              <a:off x="3969" y="1880"/>
              <a:ext cx="8" cy="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0" y="6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910"/>
            <p:cNvSpPr>
              <a:spLocks/>
            </p:cNvSpPr>
            <p:nvPr/>
          </p:nvSpPr>
          <p:spPr bwMode="auto">
            <a:xfrm rot="5400000">
              <a:off x="4187" y="1876"/>
              <a:ext cx="0" cy="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911"/>
            <p:cNvSpPr>
              <a:spLocks/>
            </p:cNvSpPr>
            <p:nvPr/>
          </p:nvSpPr>
          <p:spPr bwMode="auto">
            <a:xfrm rot="5400000">
              <a:off x="4228" y="1843"/>
              <a:ext cx="17" cy="57"/>
            </a:xfrm>
            <a:custGeom>
              <a:avLst/>
              <a:gdLst/>
              <a:ahLst/>
              <a:cxnLst>
                <a:cxn ang="0">
                  <a:pos x="8" y="27"/>
                </a:cxn>
                <a:cxn ang="0">
                  <a:pos x="0" y="2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7"/>
                </a:cxn>
              </a:cxnLst>
              <a:rect l="0" t="0" r="r" b="b"/>
              <a:pathLst>
                <a:path w="8" h="27">
                  <a:moveTo>
                    <a:pt x="8" y="27"/>
                  </a:moveTo>
                  <a:lnTo>
                    <a:pt x="0" y="27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912"/>
            <p:cNvSpPr>
              <a:spLocks/>
            </p:cNvSpPr>
            <p:nvPr/>
          </p:nvSpPr>
          <p:spPr bwMode="auto">
            <a:xfrm rot="5400000">
              <a:off x="2076" y="1851"/>
              <a:ext cx="16" cy="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4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913"/>
            <p:cNvSpPr>
              <a:spLocks/>
            </p:cNvSpPr>
            <p:nvPr/>
          </p:nvSpPr>
          <p:spPr bwMode="auto">
            <a:xfrm rot="5400000">
              <a:off x="2138" y="1822"/>
              <a:ext cx="16" cy="66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2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9"/>
                </a:cxn>
              </a:cxnLst>
              <a:rect l="0" t="0" r="r" b="b"/>
              <a:pathLst>
                <a:path w="8" h="29">
                  <a:moveTo>
                    <a:pt x="8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914"/>
            <p:cNvSpPr>
              <a:spLocks/>
            </p:cNvSpPr>
            <p:nvPr/>
          </p:nvSpPr>
          <p:spPr bwMode="auto">
            <a:xfrm rot="5400000">
              <a:off x="2311" y="1855"/>
              <a:ext cx="0" cy="16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6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915"/>
            <p:cNvSpPr>
              <a:spLocks/>
            </p:cNvSpPr>
            <p:nvPr/>
          </p:nvSpPr>
          <p:spPr bwMode="auto">
            <a:xfrm rot="5400000">
              <a:off x="2575" y="1830"/>
              <a:ext cx="16" cy="50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0" y="21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19"/>
                </a:cxn>
              </a:cxnLst>
              <a:rect l="0" t="0" r="r" b="b"/>
              <a:pathLst>
                <a:path w="8" h="21">
                  <a:moveTo>
                    <a:pt x="8" y="19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916"/>
            <p:cNvSpPr>
              <a:spLocks/>
            </p:cNvSpPr>
            <p:nvPr/>
          </p:nvSpPr>
          <p:spPr bwMode="auto">
            <a:xfrm rot="5400000">
              <a:off x="2633" y="1838"/>
              <a:ext cx="8" cy="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4"/>
                </a:cxn>
              </a:cxnLst>
              <a:rect l="0" t="0" r="r" b="b"/>
              <a:pathLst>
                <a:path w="4" h="12">
                  <a:moveTo>
                    <a:pt x="0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917"/>
            <p:cNvSpPr>
              <a:spLocks/>
            </p:cNvSpPr>
            <p:nvPr/>
          </p:nvSpPr>
          <p:spPr bwMode="auto">
            <a:xfrm rot="5400000">
              <a:off x="3264" y="1240"/>
              <a:ext cx="16" cy="1229"/>
            </a:xfrm>
            <a:custGeom>
              <a:avLst/>
              <a:gdLst/>
              <a:ahLst/>
              <a:cxnLst>
                <a:cxn ang="0">
                  <a:pos x="8" y="566"/>
                </a:cxn>
                <a:cxn ang="0">
                  <a:pos x="0" y="572"/>
                </a:cxn>
                <a:cxn ang="0">
                  <a:pos x="0" y="481"/>
                </a:cxn>
                <a:cxn ang="0">
                  <a:pos x="0" y="479"/>
                </a:cxn>
                <a:cxn ang="0">
                  <a:pos x="2" y="469"/>
                </a:cxn>
                <a:cxn ang="0">
                  <a:pos x="2" y="461"/>
                </a:cxn>
                <a:cxn ang="0">
                  <a:pos x="4" y="451"/>
                </a:cxn>
                <a:cxn ang="0">
                  <a:pos x="2" y="445"/>
                </a:cxn>
                <a:cxn ang="0">
                  <a:pos x="0" y="439"/>
                </a:cxn>
                <a:cxn ang="0">
                  <a:pos x="0" y="431"/>
                </a:cxn>
                <a:cxn ang="0">
                  <a:pos x="2" y="427"/>
                </a:cxn>
                <a:cxn ang="0">
                  <a:pos x="0" y="423"/>
                </a:cxn>
                <a:cxn ang="0">
                  <a:pos x="0" y="29"/>
                </a:cxn>
                <a:cxn ang="0">
                  <a:pos x="4" y="22"/>
                </a:cxn>
                <a:cxn ang="0">
                  <a:pos x="4" y="14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45"/>
                </a:cxn>
                <a:cxn ang="0">
                  <a:pos x="8" y="255"/>
                </a:cxn>
                <a:cxn ang="0">
                  <a:pos x="6" y="261"/>
                </a:cxn>
                <a:cxn ang="0">
                  <a:pos x="6" y="271"/>
                </a:cxn>
                <a:cxn ang="0">
                  <a:pos x="6" y="281"/>
                </a:cxn>
                <a:cxn ang="0">
                  <a:pos x="4" y="289"/>
                </a:cxn>
                <a:cxn ang="0">
                  <a:pos x="4" y="299"/>
                </a:cxn>
                <a:cxn ang="0">
                  <a:pos x="6" y="307"/>
                </a:cxn>
                <a:cxn ang="0">
                  <a:pos x="2" y="315"/>
                </a:cxn>
                <a:cxn ang="0">
                  <a:pos x="2" y="322"/>
                </a:cxn>
                <a:cxn ang="0">
                  <a:pos x="4" y="332"/>
                </a:cxn>
                <a:cxn ang="0">
                  <a:pos x="4" y="340"/>
                </a:cxn>
                <a:cxn ang="0">
                  <a:pos x="8" y="350"/>
                </a:cxn>
                <a:cxn ang="0">
                  <a:pos x="8" y="427"/>
                </a:cxn>
                <a:cxn ang="0">
                  <a:pos x="8" y="445"/>
                </a:cxn>
                <a:cxn ang="0">
                  <a:pos x="8" y="554"/>
                </a:cxn>
                <a:cxn ang="0">
                  <a:pos x="6" y="556"/>
                </a:cxn>
                <a:cxn ang="0">
                  <a:pos x="8" y="558"/>
                </a:cxn>
                <a:cxn ang="0">
                  <a:pos x="8" y="564"/>
                </a:cxn>
                <a:cxn ang="0">
                  <a:pos x="8" y="566"/>
                </a:cxn>
              </a:cxnLst>
              <a:rect l="0" t="0" r="r" b="b"/>
              <a:pathLst>
                <a:path w="8" h="572">
                  <a:moveTo>
                    <a:pt x="8" y="566"/>
                  </a:moveTo>
                  <a:lnTo>
                    <a:pt x="0" y="572"/>
                  </a:lnTo>
                  <a:lnTo>
                    <a:pt x="0" y="481"/>
                  </a:lnTo>
                  <a:lnTo>
                    <a:pt x="0" y="479"/>
                  </a:lnTo>
                  <a:lnTo>
                    <a:pt x="2" y="469"/>
                  </a:lnTo>
                  <a:lnTo>
                    <a:pt x="2" y="461"/>
                  </a:lnTo>
                  <a:lnTo>
                    <a:pt x="4" y="451"/>
                  </a:lnTo>
                  <a:lnTo>
                    <a:pt x="2" y="445"/>
                  </a:lnTo>
                  <a:lnTo>
                    <a:pt x="0" y="439"/>
                  </a:lnTo>
                  <a:lnTo>
                    <a:pt x="0" y="431"/>
                  </a:lnTo>
                  <a:lnTo>
                    <a:pt x="2" y="427"/>
                  </a:lnTo>
                  <a:lnTo>
                    <a:pt x="0" y="423"/>
                  </a:lnTo>
                  <a:lnTo>
                    <a:pt x="0" y="29"/>
                  </a:lnTo>
                  <a:lnTo>
                    <a:pt x="4" y="22"/>
                  </a:lnTo>
                  <a:lnTo>
                    <a:pt x="4" y="14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45"/>
                  </a:lnTo>
                  <a:lnTo>
                    <a:pt x="8" y="255"/>
                  </a:lnTo>
                  <a:lnTo>
                    <a:pt x="6" y="261"/>
                  </a:lnTo>
                  <a:lnTo>
                    <a:pt x="6" y="271"/>
                  </a:lnTo>
                  <a:lnTo>
                    <a:pt x="6" y="281"/>
                  </a:lnTo>
                  <a:lnTo>
                    <a:pt x="4" y="289"/>
                  </a:lnTo>
                  <a:lnTo>
                    <a:pt x="4" y="299"/>
                  </a:lnTo>
                  <a:lnTo>
                    <a:pt x="6" y="307"/>
                  </a:lnTo>
                  <a:lnTo>
                    <a:pt x="2" y="315"/>
                  </a:lnTo>
                  <a:lnTo>
                    <a:pt x="2" y="322"/>
                  </a:lnTo>
                  <a:lnTo>
                    <a:pt x="4" y="332"/>
                  </a:lnTo>
                  <a:lnTo>
                    <a:pt x="4" y="340"/>
                  </a:lnTo>
                  <a:lnTo>
                    <a:pt x="8" y="350"/>
                  </a:lnTo>
                  <a:lnTo>
                    <a:pt x="8" y="427"/>
                  </a:lnTo>
                  <a:lnTo>
                    <a:pt x="8" y="445"/>
                  </a:lnTo>
                  <a:lnTo>
                    <a:pt x="8" y="554"/>
                  </a:lnTo>
                  <a:lnTo>
                    <a:pt x="6" y="556"/>
                  </a:lnTo>
                  <a:lnTo>
                    <a:pt x="8" y="558"/>
                  </a:lnTo>
                  <a:lnTo>
                    <a:pt x="8" y="564"/>
                  </a:lnTo>
                  <a:lnTo>
                    <a:pt x="8" y="566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918"/>
            <p:cNvSpPr>
              <a:spLocks/>
            </p:cNvSpPr>
            <p:nvPr/>
          </p:nvSpPr>
          <p:spPr bwMode="auto">
            <a:xfrm rot="5400000">
              <a:off x="4229" y="1826"/>
              <a:ext cx="16" cy="57"/>
            </a:xfrm>
            <a:custGeom>
              <a:avLst/>
              <a:gdLst/>
              <a:ahLst/>
              <a:cxnLst>
                <a:cxn ang="0">
                  <a:pos x="8" y="27"/>
                </a:cxn>
                <a:cxn ang="0">
                  <a:pos x="0" y="27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27"/>
                </a:cxn>
              </a:cxnLst>
              <a:rect l="0" t="0" r="r" b="b"/>
              <a:pathLst>
                <a:path w="8" h="27">
                  <a:moveTo>
                    <a:pt x="8" y="27"/>
                  </a:moveTo>
                  <a:lnTo>
                    <a:pt x="0" y="27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CCFDFD"/>
            </a:solidFill>
            <a:ln w="0">
              <a:solidFill>
                <a:srgbClr val="CCFDFD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919"/>
            <p:cNvSpPr>
              <a:spLocks/>
            </p:cNvSpPr>
            <p:nvPr/>
          </p:nvSpPr>
          <p:spPr bwMode="auto">
            <a:xfrm rot="5400000">
              <a:off x="2199" y="1934"/>
              <a:ext cx="17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0" y="4"/>
                </a:cxn>
                <a:cxn ang="0">
                  <a:pos x="0" y="2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920"/>
            <p:cNvSpPr>
              <a:spLocks/>
            </p:cNvSpPr>
            <p:nvPr/>
          </p:nvSpPr>
          <p:spPr bwMode="auto">
            <a:xfrm rot="5400000">
              <a:off x="2213" y="1904"/>
              <a:ext cx="16" cy="33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7" y="8"/>
                </a:cxn>
                <a:cxn ang="0">
                  <a:pos x="7" y="10"/>
                </a:cxn>
                <a:cxn ang="0">
                  <a:pos x="7" y="12"/>
                </a:cxn>
              </a:cxnLst>
              <a:rect l="0" t="0" r="r" b="b"/>
              <a:pathLst>
                <a:path w="7" h="16">
                  <a:moveTo>
                    <a:pt x="7" y="12"/>
                  </a:moveTo>
                  <a:lnTo>
                    <a:pt x="0" y="16"/>
                  </a:lnTo>
                  <a:lnTo>
                    <a:pt x="0" y="10"/>
                  </a:lnTo>
                  <a:lnTo>
                    <a:pt x="0" y="0"/>
                  </a:lnTo>
                  <a:lnTo>
                    <a:pt x="7" y="8"/>
                  </a:lnTo>
                  <a:lnTo>
                    <a:pt x="7" y="10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921"/>
            <p:cNvSpPr>
              <a:spLocks/>
            </p:cNvSpPr>
            <p:nvPr/>
          </p:nvSpPr>
          <p:spPr bwMode="auto">
            <a:xfrm rot="5400000">
              <a:off x="2199" y="1884"/>
              <a:ext cx="17" cy="4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6"/>
                </a:cxn>
                <a:cxn ang="0">
                  <a:pos x="0" y="22"/>
                </a:cxn>
                <a:cxn ang="0">
                  <a:pos x="0" y="16"/>
                </a:cxn>
              </a:cxnLst>
              <a:rect l="0" t="0" r="r" b="b"/>
              <a:pathLst>
                <a:path w="8" h="22">
                  <a:moveTo>
                    <a:pt x="0" y="16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922"/>
            <p:cNvSpPr>
              <a:spLocks/>
            </p:cNvSpPr>
            <p:nvPr/>
          </p:nvSpPr>
          <p:spPr bwMode="auto">
            <a:xfrm rot="5400000">
              <a:off x="4142" y="1871"/>
              <a:ext cx="0" cy="4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2"/>
                </a:cxn>
                <a:cxn ang="0">
                  <a:pos x="0" y="20"/>
                </a:cxn>
              </a:cxnLst>
              <a:rect l="0" t="0" r="r" b="b"/>
              <a:pathLst>
                <a:path w="2" h="22">
                  <a:moveTo>
                    <a:pt x="0" y="2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923"/>
            <p:cNvSpPr>
              <a:spLocks/>
            </p:cNvSpPr>
            <p:nvPr/>
          </p:nvSpPr>
          <p:spPr bwMode="auto">
            <a:xfrm rot="5400000">
              <a:off x="2204" y="1863"/>
              <a:ext cx="16" cy="5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22"/>
                </a:cxn>
                <a:cxn ang="0">
                  <a:pos x="0" y="26"/>
                </a:cxn>
              </a:cxnLst>
              <a:rect l="0" t="0" r="r" b="b"/>
              <a:pathLst>
                <a:path w="6" h="26">
                  <a:moveTo>
                    <a:pt x="0" y="2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2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924"/>
            <p:cNvSpPr>
              <a:spLocks/>
            </p:cNvSpPr>
            <p:nvPr/>
          </p:nvSpPr>
          <p:spPr bwMode="auto">
            <a:xfrm rot="5400000">
              <a:off x="3961" y="1879"/>
              <a:ext cx="8" cy="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925"/>
            <p:cNvSpPr>
              <a:spLocks/>
            </p:cNvSpPr>
            <p:nvPr/>
          </p:nvSpPr>
          <p:spPr bwMode="auto">
            <a:xfrm rot="5400000">
              <a:off x="4072" y="1785"/>
              <a:ext cx="16" cy="206"/>
            </a:xfrm>
            <a:custGeom>
              <a:avLst/>
              <a:gdLst/>
              <a:ahLst/>
              <a:cxnLst>
                <a:cxn ang="0">
                  <a:pos x="0" y="85"/>
                </a:cxn>
                <a:cxn ang="0">
                  <a:pos x="0" y="42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6" y="12"/>
                </a:cxn>
                <a:cxn ang="0">
                  <a:pos x="6" y="34"/>
                </a:cxn>
                <a:cxn ang="0">
                  <a:pos x="4" y="42"/>
                </a:cxn>
                <a:cxn ang="0">
                  <a:pos x="4" y="50"/>
                </a:cxn>
                <a:cxn ang="0">
                  <a:pos x="4" y="60"/>
                </a:cxn>
                <a:cxn ang="0">
                  <a:pos x="2" y="67"/>
                </a:cxn>
                <a:cxn ang="0">
                  <a:pos x="2" y="75"/>
                </a:cxn>
                <a:cxn ang="0">
                  <a:pos x="2" y="85"/>
                </a:cxn>
                <a:cxn ang="0">
                  <a:pos x="0" y="93"/>
                </a:cxn>
                <a:cxn ang="0">
                  <a:pos x="0" y="85"/>
                </a:cxn>
              </a:cxnLst>
              <a:rect l="0" t="0" r="r" b="b"/>
              <a:pathLst>
                <a:path w="6" h="93">
                  <a:moveTo>
                    <a:pt x="0" y="85"/>
                  </a:moveTo>
                  <a:lnTo>
                    <a:pt x="0" y="42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6" y="12"/>
                  </a:lnTo>
                  <a:lnTo>
                    <a:pt x="6" y="34"/>
                  </a:lnTo>
                  <a:lnTo>
                    <a:pt x="4" y="42"/>
                  </a:lnTo>
                  <a:lnTo>
                    <a:pt x="4" y="50"/>
                  </a:lnTo>
                  <a:lnTo>
                    <a:pt x="4" y="60"/>
                  </a:lnTo>
                  <a:lnTo>
                    <a:pt x="2" y="67"/>
                  </a:lnTo>
                  <a:lnTo>
                    <a:pt x="2" y="75"/>
                  </a:lnTo>
                  <a:lnTo>
                    <a:pt x="2" y="85"/>
                  </a:lnTo>
                  <a:lnTo>
                    <a:pt x="0" y="9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926"/>
            <p:cNvSpPr>
              <a:spLocks/>
            </p:cNvSpPr>
            <p:nvPr/>
          </p:nvSpPr>
          <p:spPr bwMode="auto">
            <a:xfrm rot="5400000">
              <a:off x="4204" y="1875"/>
              <a:ext cx="8" cy="1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2"/>
                </a:cxn>
              </a:cxnLst>
              <a:rect l="0" t="0" r="r" b="b"/>
              <a:pathLst>
                <a:path h="8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927"/>
            <p:cNvSpPr>
              <a:spLocks/>
            </p:cNvSpPr>
            <p:nvPr/>
          </p:nvSpPr>
          <p:spPr bwMode="auto">
            <a:xfrm rot="5400000">
              <a:off x="2191" y="1843"/>
              <a:ext cx="17" cy="58"/>
            </a:xfrm>
            <a:custGeom>
              <a:avLst/>
              <a:gdLst/>
              <a:ahLst/>
              <a:cxnLst>
                <a:cxn ang="0">
                  <a:pos x="8" y="26"/>
                </a:cxn>
                <a:cxn ang="0">
                  <a:pos x="0" y="30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8" y="16"/>
                </a:cxn>
                <a:cxn ang="0">
                  <a:pos x="8" y="26"/>
                </a:cxn>
              </a:cxnLst>
              <a:rect l="0" t="0" r="r" b="b"/>
              <a:pathLst>
                <a:path w="8" h="30">
                  <a:moveTo>
                    <a:pt x="8" y="26"/>
                  </a:moveTo>
                  <a:lnTo>
                    <a:pt x="0" y="30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928"/>
            <p:cNvSpPr>
              <a:spLocks/>
            </p:cNvSpPr>
            <p:nvPr/>
          </p:nvSpPr>
          <p:spPr bwMode="auto">
            <a:xfrm rot="5400000">
              <a:off x="4038" y="1711"/>
              <a:ext cx="17" cy="322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0" y="123"/>
                </a:cxn>
                <a:cxn ang="0">
                  <a:pos x="0" y="105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6" y="10"/>
                </a:cxn>
                <a:cxn ang="0">
                  <a:pos x="8" y="12"/>
                </a:cxn>
                <a:cxn ang="0">
                  <a:pos x="8" y="105"/>
                </a:cxn>
                <a:cxn ang="0">
                  <a:pos x="8" y="111"/>
                </a:cxn>
                <a:cxn ang="0">
                  <a:pos x="8" y="115"/>
                </a:cxn>
                <a:cxn ang="0">
                  <a:pos x="6" y="123"/>
                </a:cxn>
                <a:cxn ang="0">
                  <a:pos x="2" y="131"/>
                </a:cxn>
                <a:cxn ang="0">
                  <a:pos x="2" y="139"/>
                </a:cxn>
                <a:cxn ang="0">
                  <a:pos x="2" y="149"/>
                </a:cxn>
                <a:cxn ang="0">
                  <a:pos x="0" y="153"/>
                </a:cxn>
                <a:cxn ang="0">
                  <a:pos x="0" y="149"/>
                </a:cxn>
              </a:cxnLst>
              <a:rect l="0" t="0" r="r" b="b"/>
              <a:pathLst>
                <a:path w="8" h="153">
                  <a:moveTo>
                    <a:pt x="0" y="149"/>
                  </a:moveTo>
                  <a:lnTo>
                    <a:pt x="0" y="123"/>
                  </a:lnTo>
                  <a:lnTo>
                    <a:pt x="0" y="105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05"/>
                  </a:lnTo>
                  <a:lnTo>
                    <a:pt x="8" y="111"/>
                  </a:lnTo>
                  <a:lnTo>
                    <a:pt x="8" y="115"/>
                  </a:lnTo>
                  <a:lnTo>
                    <a:pt x="6" y="123"/>
                  </a:lnTo>
                  <a:lnTo>
                    <a:pt x="2" y="131"/>
                  </a:lnTo>
                  <a:lnTo>
                    <a:pt x="2" y="139"/>
                  </a:lnTo>
                  <a:lnTo>
                    <a:pt x="2" y="149"/>
                  </a:lnTo>
                  <a:lnTo>
                    <a:pt x="0" y="15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929"/>
            <p:cNvSpPr>
              <a:spLocks/>
            </p:cNvSpPr>
            <p:nvPr/>
          </p:nvSpPr>
          <p:spPr bwMode="auto">
            <a:xfrm rot="5400000">
              <a:off x="2188" y="1838"/>
              <a:ext cx="16" cy="33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0" y="1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4"/>
                </a:cxn>
                <a:cxn ang="0">
                  <a:pos x="8" y="18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930"/>
            <p:cNvSpPr>
              <a:spLocks/>
            </p:cNvSpPr>
            <p:nvPr/>
          </p:nvSpPr>
          <p:spPr bwMode="auto">
            <a:xfrm rot="5400000">
              <a:off x="2217" y="1850"/>
              <a:ext cx="16" cy="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931"/>
            <p:cNvSpPr>
              <a:spLocks/>
            </p:cNvSpPr>
            <p:nvPr/>
          </p:nvSpPr>
          <p:spPr bwMode="auto">
            <a:xfrm rot="5400000">
              <a:off x="2897" y="1805"/>
              <a:ext cx="8" cy="91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4" y="12"/>
                </a:cxn>
                <a:cxn ang="0">
                  <a:pos x="2" y="22"/>
                </a:cxn>
                <a:cxn ang="0">
                  <a:pos x="2" y="30"/>
                </a:cxn>
                <a:cxn ang="0">
                  <a:pos x="0" y="40"/>
                </a:cxn>
                <a:cxn ang="0">
                  <a:pos x="0" y="42"/>
                </a:cxn>
                <a:cxn ang="0">
                  <a:pos x="0" y="40"/>
                </a:cxn>
              </a:cxnLst>
              <a:rect l="0" t="0" r="r" b="b"/>
              <a:pathLst>
                <a:path w="4" h="42">
                  <a:moveTo>
                    <a:pt x="0" y="4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4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932"/>
            <p:cNvSpPr>
              <a:spLocks/>
            </p:cNvSpPr>
            <p:nvPr/>
          </p:nvSpPr>
          <p:spPr bwMode="auto">
            <a:xfrm rot="5400000">
              <a:off x="2975" y="1843"/>
              <a:ext cx="8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4"/>
                </a:cxn>
              </a:cxnLst>
              <a:rect l="0" t="0" r="r" b="b"/>
              <a:pathLst>
                <a:path w="2" h="8">
                  <a:moveTo>
                    <a:pt x="0" y="4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933"/>
            <p:cNvSpPr>
              <a:spLocks/>
            </p:cNvSpPr>
            <p:nvPr/>
          </p:nvSpPr>
          <p:spPr bwMode="auto">
            <a:xfrm rot="5400000">
              <a:off x="4006" y="1661"/>
              <a:ext cx="16" cy="388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153"/>
                </a:cxn>
                <a:cxn ang="0">
                  <a:pos x="4" y="157"/>
                </a:cxn>
                <a:cxn ang="0">
                  <a:pos x="4" y="167"/>
                </a:cxn>
                <a:cxn ang="0">
                  <a:pos x="4" y="175"/>
                </a:cxn>
                <a:cxn ang="0">
                  <a:pos x="0" y="182"/>
                </a:cxn>
                <a:cxn ang="0">
                  <a:pos x="0" y="175"/>
                </a:cxn>
              </a:cxnLst>
              <a:rect l="0" t="0" r="r" b="b"/>
              <a:pathLst>
                <a:path w="8" h="182">
                  <a:moveTo>
                    <a:pt x="0" y="175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153"/>
                  </a:lnTo>
                  <a:lnTo>
                    <a:pt x="4" y="157"/>
                  </a:lnTo>
                  <a:lnTo>
                    <a:pt x="4" y="167"/>
                  </a:lnTo>
                  <a:lnTo>
                    <a:pt x="4" y="175"/>
                  </a:lnTo>
                  <a:lnTo>
                    <a:pt x="0" y="18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DEE99"/>
            </a:solidFill>
            <a:ln w="0">
              <a:solidFill>
                <a:srgbClr val="FDEE99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934"/>
            <p:cNvSpPr>
              <a:spLocks/>
            </p:cNvSpPr>
            <p:nvPr/>
          </p:nvSpPr>
          <p:spPr bwMode="auto">
            <a:xfrm rot="5400000">
              <a:off x="2212" y="1855"/>
              <a:ext cx="9" cy="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0"/>
                </a:cxn>
              </a:cxnLst>
              <a:rect l="0" t="0" r="r" b="b"/>
              <a:pathLst>
                <a:path w="2" h="12">
                  <a:moveTo>
                    <a:pt x="0" y="1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35"/>
            <p:cNvSpPr>
              <a:spLocks/>
            </p:cNvSpPr>
            <p:nvPr/>
          </p:nvSpPr>
          <p:spPr bwMode="auto">
            <a:xfrm rot="5400000">
              <a:off x="2209" y="1842"/>
              <a:ext cx="16" cy="25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12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DCC66"/>
            </a:solidFill>
            <a:ln w="0">
              <a:solidFill>
                <a:srgbClr val="FDCC66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936"/>
            <p:cNvSpPr>
              <a:spLocks noChangeArrowheads="1"/>
            </p:cNvSpPr>
            <p:nvPr/>
          </p:nvSpPr>
          <p:spPr bwMode="auto">
            <a:xfrm rot="5400000">
              <a:off x="2191" y="2594"/>
              <a:ext cx="99" cy="272"/>
            </a:xfrm>
            <a:prstGeom prst="rect">
              <a:avLst/>
            </a:prstGeom>
            <a:solidFill>
              <a:srgbClr val="701C9E"/>
            </a:solidFill>
            <a:ln w="0">
              <a:solidFill>
                <a:srgbClr val="701C9E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937"/>
            <p:cNvSpPr>
              <a:spLocks noChangeArrowheads="1"/>
            </p:cNvSpPr>
            <p:nvPr/>
          </p:nvSpPr>
          <p:spPr bwMode="auto">
            <a:xfrm rot="5400000">
              <a:off x="2191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938"/>
            <p:cNvSpPr>
              <a:spLocks noEditPoints="1"/>
            </p:cNvSpPr>
            <p:nvPr/>
          </p:nvSpPr>
          <p:spPr bwMode="auto">
            <a:xfrm rot="5400000">
              <a:off x="2068" y="2560"/>
              <a:ext cx="82" cy="58"/>
            </a:xfrm>
            <a:custGeom>
              <a:avLst/>
              <a:gdLst/>
              <a:ahLst/>
              <a:cxnLst>
                <a:cxn ang="0">
                  <a:pos x="19" y="26"/>
                </a:cxn>
                <a:cxn ang="0">
                  <a:pos x="13" y="26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2" y="20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5" y="6"/>
                </a:cxn>
                <a:cxn ang="0">
                  <a:pos x="37" y="10"/>
                </a:cxn>
                <a:cxn ang="0">
                  <a:pos x="39" y="14"/>
                </a:cxn>
                <a:cxn ang="0">
                  <a:pos x="37" y="18"/>
                </a:cxn>
                <a:cxn ang="0">
                  <a:pos x="35" y="22"/>
                </a:cxn>
                <a:cxn ang="0">
                  <a:pos x="31" y="24"/>
                </a:cxn>
                <a:cxn ang="0">
                  <a:pos x="25" y="26"/>
                </a:cxn>
                <a:cxn ang="0">
                  <a:pos x="19" y="26"/>
                </a:cxn>
                <a:cxn ang="0">
                  <a:pos x="19" y="20"/>
                </a:cxn>
                <a:cxn ang="0">
                  <a:pos x="25" y="20"/>
                </a:cxn>
                <a:cxn ang="0">
                  <a:pos x="29" y="20"/>
                </a:cxn>
                <a:cxn ang="0">
                  <a:pos x="31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0"/>
                </a:cxn>
                <a:cxn ang="0">
                  <a:pos x="31" y="8"/>
                </a:cxn>
                <a:cxn ang="0">
                  <a:pos x="29" y="6"/>
                </a:cxn>
                <a:cxn ang="0">
                  <a:pos x="25" y="6"/>
                </a:cxn>
                <a:cxn ang="0">
                  <a:pos x="19" y="6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6" y="10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11" y="20"/>
                </a:cxn>
                <a:cxn ang="0">
                  <a:pos x="19" y="20"/>
                </a:cxn>
              </a:cxnLst>
              <a:rect l="0" t="0" r="r" b="b"/>
              <a:pathLst>
                <a:path w="39" h="26">
                  <a:moveTo>
                    <a:pt x="19" y="26"/>
                  </a:moveTo>
                  <a:lnTo>
                    <a:pt x="13" y="26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6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1" y="24"/>
                  </a:lnTo>
                  <a:lnTo>
                    <a:pt x="25" y="26"/>
                  </a:lnTo>
                  <a:lnTo>
                    <a:pt x="19" y="26"/>
                  </a:lnTo>
                  <a:close/>
                  <a:moveTo>
                    <a:pt x="19" y="20"/>
                  </a:moveTo>
                  <a:lnTo>
                    <a:pt x="25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19" y="6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6" y="10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11" y="2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939"/>
            <p:cNvSpPr>
              <a:spLocks noChangeArrowheads="1"/>
            </p:cNvSpPr>
            <p:nvPr/>
          </p:nvSpPr>
          <p:spPr bwMode="auto">
            <a:xfrm rot="5400000">
              <a:off x="2467" y="2598"/>
              <a:ext cx="99" cy="264"/>
            </a:xfrm>
            <a:prstGeom prst="rect">
              <a:avLst/>
            </a:prstGeom>
            <a:solidFill>
              <a:srgbClr val="0066FD"/>
            </a:solidFill>
            <a:ln w="0">
              <a:solidFill>
                <a:srgbClr val="0066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940"/>
            <p:cNvSpPr>
              <a:spLocks noChangeArrowheads="1"/>
            </p:cNvSpPr>
            <p:nvPr/>
          </p:nvSpPr>
          <p:spPr bwMode="auto">
            <a:xfrm rot="5400000">
              <a:off x="2467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941"/>
            <p:cNvSpPr>
              <a:spLocks noEditPoints="1"/>
            </p:cNvSpPr>
            <p:nvPr/>
          </p:nvSpPr>
          <p:spPr bwMode="auto">
            <a:xfrm rot="5400000">
              <a:off x="2295" y="2853"/>
              <a:ext cx="82" cy="50"/>
            </a:xfrm>
            <a:custGeom>
              <a:avLst/>
              <a:gdLst/>
              <a:ahLst/>
              <a:cxnLst>
                <a:cxn ang="0">
                  <a:pos x="20" y="25"/>
                </a:cxn>
                <a:cxn ang="0">
                  <a:pos x="14" y="25"/>
                </a:cxn>
                <a:cxn ang="0">
                  <a:pos x="8" y="23"/>
                </a:cxn>
                <a:cxn ang="0">
                  <a:pos x="4" y="21"/>
                </a:cxn>
                <a:cxn ang="0">
                  <a:pos x="2" y="19"/>
                </a:cxn>
                <a:cxn ang="0">
                  <a:pos x="0" y="15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8" y="1"/>
                </a:cxn>
                <a:cxn ang="0">
                  <a:pos x="10" y="1"/>
                </a:cxn>
                <a:cxn ang="0">
                  <a:pos x="14" y="0"/>
                </a:cxn>
                <a:cxn ang="0">
                  <a:pos x="20" y="0"/>
                </a:cxn>
                <a:cxn ang="0">
                  <a:pos x="26" y="0"/>
                </a:cxn>
                <a:cxn ang="0">
                  <a:pos x="30" y="1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38" y="7"/>
                </a:cxn>
                <a:cxn ang="0">
                  <a:pos x="40" y="11"/>
                </a:cxn>
                <a:cxn ang="0">
                  <a:pos x="38" y="17"/>
                </a:cxn>
                <a:cxn ang="0">
                  <a:pos x="36" y="21"/>
                </a:cxn>
                <a:cxn ang="0">
                  <a:pos x="32" y="23"/>
                </a:cxn>
                <a:cxn ang="0">
                  <a:pos x="26" y="23"/>
                </a:cxn>
                <a:cxn ang="0">
                  <a:pos x="20" y="25"/>
                </a:cxn>
                <a:cxn ang="0">
                  <a:pos x="20" y="19"/>
                </a:cxn>
                <a:cxn ang="0">
                  <a:pos x="26" y="19"/>
                </a:cxn>
                <a:cxn ang="0">
                  <a:pos x="30" y="19"/>
                </a:cxn>
                <a:cxn ang="0">
                  <a:pos x="32" y="17"/>
                </a:cxn>
                <a:cxn ang="0">
                  <a:pos x="34" y="15"/>
                </a:cxn>
                <a:cxn ang="0">
                  <a:pos x="34" y="11"/>
                </a:cxn>
                <a:cxn ang="0">
                  <a:pos x="34" y="9"/>
                </a:cxn>
                <a:cxn ang="0">
                  <a:pos x="32" y="7"/>
                </a:cxn>
                <a:cxn ang="0">
                  <a:pos x="30" y="5"/>
                </a:cxn>
                <a:cxn ang="0">
                  <a:pos x="26" y="5"/>
                </a:cxn>
                <a:cxn ang="0">
                  <a:pos x="20" y="5"/>
                </a:cxn>
                <a:cxn ang="0">
                  <a:pos x="14" y="5"/>
                </a:cxn>
                <a:cxn ang="0">
                  <a:pos x="10" y="5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4" y="11"/>
                </a:cxn>
                <a:cxn ang="0">
                  <a:pos x="6" y="15"/>
                </a:cxn>
                <a:cxn ang="0">
                  <a:pos x="8" y="17"/>
                </a:cxn>
                <a:cxn ang="0">
                  <a:pos x="12" y="19"/>
                </a:cxn>
                <a:cxn ang="0">
                  <a:pos x="20" y="19"/>
                </a:cxn>
              </a:cxnLst>
              <a:rect l="0" t="0" r="r" b="b"/>
              <a:pathLst>
                <a:path w="40" h="25">
                  <a:moveTo>
                    <a:pt x="20" y="25"/>
                  </a:moveTo>
                  <a:lnTo>
                    <a:pt x="14" y="25"/>
                  </a:lnTo>
                  <a:lnTo>
                    <a:pt x="8" y="23"/>
                  </a:lnTo>
                  <a:lnTo>
                    <a:pt x="4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3"/>
                  </a:lnTo>
                  <a:lnTo>
                    <a:pt x="4" y="3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38" y="7"/>
                  </a:lnTo>
                  <a:lnTo>
                    <a:pt x="40" y="11"/>
                  </a:lnTo>
                  <a:lnTo>
                    <a:pt x="38" y="17"/>
                  </a:lnTo>
                  <a:lnTo>
                    <a:pt x="36" y="21"/>
                  </a:lnTo>
                  <a:lnTo>
                    <a:pt x="32" y="23"/>
                  </a:lnTo>
                  <a:lnTo>
                    <a:pt x="26" y="23"/>
                  </a:lnTo>
                  <a:lnTo>
                    <a:pt x="20" y="25"/>
                  </a:lnTo>
                  <a:close/>
                  <a:moveTo>
                    <a:pt x="20" y="19"/>
                  </a:moveTo>
                  <a:lnTo>
                    <a:pt x="26" y="19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4" y="15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26" y="5"/>
                  </a:lnTo>
                  <a:lnTo>
                    <a:pt x="20" y="5"/>
                  </a:lnTo>
                  <a:lnTo>
                    <a:pt x="14" y="5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6" y="15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942"/>
            <p:cNvSpPr>
              <a:spLocks noChangeArrowheads="1"/>
            </p:cNvSpPr>
            <p:nvPr/>
          </p:nvSpPr>
          <p:spPr bwMode="auto">
            <a:xfrm rot="5400000">
              <a:off x="2377" y="2911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943"/>
            <p:cNvSpPr>
              <a:spLocks noEditPoints="1"/>
            </p:cNvSpPr>
            <p:nvPr/>
          </p:nvSpPr>
          <p:spPr bwMode="auto">
            <a:xfrm rot="5400000">
              <a:off x="2382" y="2849"/>
              <a:ext cx="82" cy="57"/>
            </a:xfrm>
            <a:custGeom>
              <a:avLst/>
              <a:gdLst/>
              <a:ahLst/>
              <a:cxnLst>
                <a:cxn ang="0">
                  <a:pos x="38" y="8"/>
                </a:cxn>
                <a:cxn ang="0">
                  <a:pos x="30" y="8"/>
                </a:cxn>
                <a:cxn ang="0">
                  <a:pos x="30" y="26"/>
                </a:cxn>
                <a:cxn ang="0">
                  <a:pos x="24" y="26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4" y="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8" y="4"/>
                </a:cxn>
                <a:cxn ang="0">
                  <a:pos x="38" y="8"/>
                </a:cxn>
                <a:cxn ang="0">
                  <a:pos x="24" y="8"/>
                </a:cxn>
                <a:cxn ang="0">
                  <a:pos x="10" y="8"/>
                </a:cxn>
                <a:cxn ang="0">
                  <a:pos x="24" y="20"/>
                </a:cxn>
                <a:cxn ang="0">
                  <a:pos x="24" y="8"/>
                </a:cxn>
              </a:cxnLst>
              <a:rect l="0" t="0" r="r" b="b"/>
              <a:pathLst>
                <a:path w="38" h="26">
                  <a:moveTo>
                    <a:pt x="38" y="8"/>
                  </a:moveTo>
                  <a:lnTo>
                    <a:pt x="30" y="8"/>
                  </a:lnTo>
                  <a:lnTo>
                    <a:pt x="30" y="26"/>
                  </a:lnTo>
                  <a:lnTo>
                    <a:pt x="24" y="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8" y="4"/>
                  </a:lnTo>
                  <a:lnTo>
                    <a:pt x="38" y="8"/>
                  </a:lnTo>
                  <a:close/>
                  <a:moveTo>
                    <a:pt x="24" y="8"/>
                  </a:moveTo>
                  <a:lnTo>
                    <a:pt x="10" y="8"/>
                  </a:lnTo>
                  <a:lnTo>
                    <a:pt x="24" y="20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944"/>
            <p:cNvSpPr>
              <a:spLocks noChangeArrowheads="1"/>
            </p:cNvSpPr>
            <p:nvPr/>
          </p:nvSpPr>
          <p:spPr bwMode="auto">
            <a:xfrm rot="5400000">
              <a:off x="2731" y="2598"/>
              <a:ext cx="99" cy="264"/>
            </a:xfrm>
            <a:prstGeom prst="rect">
              <a:avLst/>
            </a:prstGeom>
            <a:solidFill>
              <a:srgbClr val="3399FD"/>
            </a:solidFill>
            <a:ln w="0">
              <a:solidFill>
                <a:srgbClr val="3399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945"/>
            <p:cNvSpPr>
              <a:spLocks noChangeArrowheads="1"/>
            </p:cNvSpPr>
            <p:nvPr/>
          </p:nvSpPr>
          <p:spPr bwMode="auto">
            <a:xfrm rot="5400000">
              <a:off x="2731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946"/>
            <p:cNvSpPr>
              <a:spLocks noEditPoints="1"/>
            </p:cNvSpPr>
            <p:nvPr/>
          </p:nvSpPr>
          <p:spPr bwMode="auto">
            <a:xfrm rot="5400000">
              <a:off x="2555" y="2560"/>
              <a:ext cx="82" cy="57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13" y="24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2" y="18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5" y="4"/>
                </a:cxn>
                <a:cxn ang="0">
                  <a:pos x="37" y="8"/>
                </a:cxn>
                <a:cxn ang="0">
                  <a:pos x="39" y="12"/>
                </a:cxn>
                <a:cxn ang="0">
                  <a:pos x="37" y="16"/>
                </a:cxn>
                <a:cxn ang="0">
                  <a:pos x="35" y="20"/>
                </a:cxn>
                <a:cxn ang="0">
                  <a:pos x="31" y="22"/>
                </a:cxn>
                <a:cxn ang="0">
                  <a:pos x="25" y="24"/>
                </a:cxn>
                <a:cxn ang="0">
                  <a:pos x="19" y="24"/>
                </a:cxn>
                <a:cxn ang="0">
                  <a:pos x="19" y="20"/>
                </a:cxn>
                <a:cxn ang="0">
                  <a:pos x="25" y="20"/>
                </a:cxn>
                <a:cxn ang="0">
                  <a:pos x="29" y="18"/>
                </a:cxn>
                <a:cxn ang="0">
                  <a:pos x="31" y="18"/>
                </a:cxn>
                <a:cxn ang="0">
                  <a:pos x="33" y="14"/>
                </a:cxn>
                <a:cxn ang="0">
                  <a:pos x="33" y="12"/>
                </a:cxn>
                <a:cxn ang="0">
                  <a:pos x="33" y="10"/>
                </a:cxn>
                <a:cxn ang="0">
                  <a:pos x="31" y="6"/>
                </a:cxn>
                <a:cxn ang="0">
                  <a:pos x="29" y="6"/>
                </a:cxn>
                <a:cxn ang="0">
                  <a:pos x="25" y="4"/>
                </a:cxn>
                <a:cxn ang="0">
                  <a:pos x="19" y="4"/>
                </a:cxn>
                <a:cxn ang="0">
                  <a:pos x="13" y="4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7" y="18"/>
                </a:cxn>
                <a:cxn ang="0">
                  <a:pos x="11" y="18"/>
                </a:cxn>
                <a:cxn ang="0">
                  <a:pos x="19" y="20"/>
                </a:cxn>
              </a:cxnLst>
              <a:rect l="0" t="0" r="r" b="b"/>
              <a:pathLst>
                <a:path w="39" h="24">
                  <a:moveTo>
                    <a:pt x="19" y="24"/>
                  </a:moveTo>
                  <a:lnTo>
                    <a:pt x="13" y="24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5" y="4"/>
                  </a:lnTo>
                  <a:lnTo>
                    <a:pt x="37" y="8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5" y="20"/>
                  </a:lnTo>
                  <a:lnTo>
                    <a:pt x="31" y="22"/>
                  </a:lnTo>
                  <a:lnTo>
                    <a:pt x="25" y="24"/>
                  </a:lnTo>
                  <a:lnTo>
                    <a:pt x="19" y="24"/>
                  </a:lnTo>
                  <a:close/>
                  <a:moveTo>
                    <a:pt x="19" y="20"/>
                  </a:moveTo>
                  <a:lnTo>
                    <a:pt x="25" y="20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4"/>
                  </a:lnTo>
                  <a:lnTo>
                    <a:pt x="13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947"/>
            <p:cNvSpPr>
              <a:spLocks noChangeArrowheads="1"/>
            </p:cNvSpPr>
            <p:nvPr/>
          </p:nvSpPr>
          <p:spPr bwMode="auto">
            <a:xfrm rot="5400000">
              <a:off x="2641" y="2614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948"/>
            <p:cNvSpPr>
              <a:spLocks noEditPoints="1"/>
            </p:cNvSpPr>
            <p:nvPr/>
          </p:nvSpPr>
          <p:spPr bwMode="auto">
            <a:xfrm rot="5400000">
              <a:off x="2658" y="2564"/>
              <a:ext cx="82" cy="49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1" y="22"/>
                </a:cxn>
                <a:cxn ang="0">
                  <a:pos x="6" y="22"/>
                </a:cxn>
                <a:cxn ang="0">
                  <a:pos x="0" y="16"/>
                </a:cxn>
                <a:cxn ang="0">
                  <a:pos x="0" y="6"/>
                </a:cxn>
                <a:cxn ang="0">
                  <a:pos x="6" y="2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7" y="6"/>
                </a:cxn>
                <a:cxn ang="0">
                  <a:pos x="37" y="16"/>
                </a:cxn>
                <a:cxn ang="0">
                  <a:pos x="31" y="22"/>
                </a:cxn>
                <a:cxn ang="0">
                  <a:pos x="23" y="24"/>
                </a:cxn>
                <a:cxn ang="0">
                  <a:pos x="17" y="20"/>
                </a:cxn>
                <a:cxn ang="0">
                  <a:pos x="9" y="18"/>
                </a:cxn>
                <a:cxn ang="0">
                  <a:pos x="13" y="16"/>
                </a:cxn>
                <a:cxn ang="0">
                  <a:pos x="15" y="12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9" y="18"/>
                </a:cxn>
                <a:cxn ang="0">
                  <a:pos x="27" y="18"/>
                </a:cxn>
                <a:cxn ang="0">
                  <a:pos x="31" y="16"/>
                </a:cxn>
                <a:cxn ang="0">
                  <a:pos x="33" y="14"/>
                </a:cxn>
                <a:cxn ang="0">
                  <a:pos x="33" y="8"/>
                </a:cxn>
                <a:cxn ang="0">
                  <a:pos x="29" y="4"/>
                </a:cxn>
                <a:cxn ang="0">
                  <a:pos x="23" y="4"/>
                </a:cxn>
                <a:cxn ang="0">
                  <a:pos x="19" y="8"/>
                </a:cxn>
                <a:cxn ang="0">
                  <a:pos x="19" y="14"/>
                </a:cxn>
                <a:cxn ang="0">
                  <a:pos x="23" y="18"/>
                </a:cxn>
              </a:cxnLst>
              <a:rect l="0" t="0" r="r" b="b"/>
              <a:pathLst>
                <a:path w="39" h="24">
                  <a:moveTo>
                    <a:pt x="17" y="16"/>
                  </a:moveTo>
                  <a:lnTo>
                    <a:pt x="15" y="20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15" y="4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7" y="6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5" y="20"/>
                  </a:lnTo>
                  <a:lnTo>
                    <a:pt x="31" y="22"/>
                  </a:lnTo>
                  <a:lnTo>
                    <a:pt x="27" y="24"/>
                  </a:lnTo>
                  <a:lnTo>
                    <a:pt x="23" y="24"/>
                  </a:lnTo>
                  <a:lnTo>
                    <a:pt x="19" y="22"/>
                  </a:lnTo>
                  <a:lnTo>
                    <a:pt x="17" y="20"/>
                  </a:lnTo>
                  <a:lnTo>
                    <a:pt x="17" y="16"/>
                  </a:lnTo>
                  <a:close/>
                  <a:moveTo>
                    <a:pt x="9" y="18"/>
                  </a:moveTo>
                  <a:lnTo>
                    <a:pt x="11" y="18"/>
                  </a:lnTo>
                  <a:lnTo>
                    <a:pt x="13" y="16"/>
                  </a:lnTo>
                  <a:lnTo>
                    <a:pt x="13" y="14"/>
                  </a:lnTo>
                  <a:lnTo>
                    <a:pt x="15" y="12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9" y="18"/>
                  </a:lnTo>
                  <a:close/>
                  <a:moveTo>
                    <a:pt x="27" y="18"/>
                  </a:moveTo>
                  <a:lnTo>
                    <a:pt x="27" y="18"/>
                  </a:lnTo>
                  <a:lnTo>
                    <a:pt x="29" y="18"/>
                  </a:lnTo>
                  <a:lnTo>
                    <a:pt x="31" y="16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21" y="16"/>
                  </a:lnTo>
                  <a:lnTo>
                    <a:pt x="23" y="18"/>
                  </a:lnTo>
                  <a:lnTo>
                    <a:pt x="27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949"/>
            <p:cNvSpPr>
              <a:spLocks noChangeArrowheads="1"/>
            </p:cNvSpPr>
            <p:nvPr/>
          </p:nvSpPr>
          <p:spPr bwMode="auto">
            <a:xfrm rot="5400000">
              <a:off x="2991" y="2594"/>
              <a:ext cx="99" cy="272"/>
            </a:xfrm>
            <a:prstGeom prst="rect">
              <a:avLst/>
            </a:prstGeom>
            <a:solidFill>
              <a:srgbClr val="99EEFD"/>
            </a:solidFill>
            <a:ln w="0">
              <a:solidFill>
                <a:srgbClr val="99EE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950"/>
            <p:cNvSpPr>
              <a:spLocks noChangeArrowheads="1"/>
            </p:cNvSpPr>
            <p:nvPr/>
          </p:nvSpPr>
          <p:spPr bwMode="auto">
            <a:xfrm rot="5400000">
              <a:off x="2991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951"/>
            <p:cNvSpPr>
              <a:spLocks/>
            </p:cNvSpPr>
            <p:nvPr/>
          </p:nvSpPr>
          <p:spPr bwMode="auto">
            <a:xfrm rot="5400000">
              <a:off x="2823" y="2861"/>
              <a:ext cx="82" cy="3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6"/>
                </a:cxn>
                <a:cxn ang="0">
                  <a:pos x="8" y="6"/>
                </a:cxn>
                <a:cxn ang="0">
                  <a:pos x="10" y="8"/>
                </a:cxn>
                <a:cxn ang="0">
                  <a:pos x="12" y="10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0" y="14"/>
                </a:cxn>
                <a:cxn ang="0">
                  <a:pos x="8" y="10"/>
                </a:cxn>
                <a:cxn ang="0">
                  <a:pos x="6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38" y="0"/>
                </a:cxn>
              </a:cxnLst>
              <a:rect l="0" t="0" r="r" b="b"/>
              <a:pathLst>
                <a:path w="38" h="14">
                  <a:moveTo>
                    <a:pt x="38" y="0"/>
                  </a:moveTo>
                  <a:lnTo>
                    <a:pt x="38" y="6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952"/>
            <p:cNvSpPr>
              <a:spLocks noChangeArrowheads="1"/>
            </p:cNvSpPr>
            <p:nvPr/>
          </p:nvSpPr>
          <p:spPr bwMode="auto">
            <a:xfrm rot="5400000">
              <a:off x="2909" y="2907"/>
              <a:ext cx="8" cy="16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953"/>
            <p:cNvSpPr>
              <a:spLocks/>
            </p:cNvSpPr>
            <p:nvPr/>
          </p:nvSpPr>
          <p:spPr bwMode="auto">
            <a:xfrm rot="5400000">
              <a:off x="2909" y="2849"/>
              <a:ext cx="82" cy="5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6" y="26"/>
                </a:cxn>
                <a:cxn ang="0">
                  <a:pos x="32" y="24"/>
                </a:cxn>
                <a:cxn ang="0">
                  <a:pos x="30" y="22"/>
                </a:cxn>
                <a:cxn ang="0">
                  <a:pos x="28" y="20"/>
                </a:cxn>
                <a:cxn ang="0">
                  <a:pos x="24" y="16"/>
                </a:cxn>
                <a:cxn ang="0">
                  <a:pos x="20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2" y="20"/>
                </a:cxn>
                <a:cxn ang="0">
                  <a:pos x="10" y="24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6" y="12"/>
                </a:cxn>
                <a:cxn ang="0">
                  <a:pos x="30" y="16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0"/>
                </a:cxn>
              </a:cxnLst>
              <a:rect l="0" t="0" r="r" b="b"/>
              <a:pathLst>
                <a:path w="38" h="26">
                  <a:moveTo>
                    <a:pt x="34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4" y="16"/>
                  </a:lnTo>
                  <a:lnTo>
                    <a:pt x="20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954"/>
            <p:cNvSpPr>
              <a:spLocks noChangeArrowheads="1"/>
            </p:cNvSpPr>
            <p:nvPr/>
          </p:nvSpPr>
          <p:spPr bwMode="auto">
            <a:xfrm rot="5400000">
              <a:off x="3267" y="2598"/>
              <a:ext cx="99" cy="264"/>
            </a:xfrm>
            <a:prstGeom prst="rect">
              <a:avLst/>
            </a:prstGeom>
            <a:solidFill>
              <a:srgbClr val="CCFDFD"/>
            </a:solidFill>
            <a:ln w="0">
              <a:solidFill>
                <a:srgbClr val="CCFDFD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955"/>
            <p:cNvSpPr>
              <a:spLocks noChangeArrowheads="1"/>
            </p:cNvSpPr>
            <p:nvPr/>
          </p:nvSpPr>
          <p:spPr bwMode="auto">
            <a:xfrm rot="5400000">
              <a:off x="3267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956"/>
            <p:cNvSpPr>
              <a:spLocks/>
            </p:cNvSpPr>
            <p:nvPr/>
          </p:nvSpPr>
          <p:spPr bwMode="auto">
            <a:xfrm rot="5400000">
              <a:off x="3091" y="2568"/>
              <a:ext cx="74" cy="33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7" y="4"/>
                </a:cxn>
                <a:cxn ang="0">
                  <a:pos x="7" y="4"/>
                </a:cxn>
                <a:cxn ang="0">
                  <a:pos x="9" y="6"/>
                </a:cxn>
                <a:cxn ang="0">
                  <a:pos x="11" y="10"/>
                </a:cxn>
                <a:cxn ang="0">
                  <a:pos x="13" y="12"/>
                </a:cxn>
                <a:cxn ang="0">
                  <a:pos x="13" y="14"/>
                </a:cxn>
                <a:cxn ang="0">
                  <a:pos x="9" y="14"/>
                </a:cxn>
                <a:cxn ang="0">
                  <a:pos x="7" y="10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7" y="0"/>
                </a:cxn>
              </a:cxnLst>
              <a:rect l="0" t="0" r="r" b="b"/>
              <a:pathLst>
                <a:path w="37" h="14">
                  <a:moveTo>
                    <a:pt x="37" y="0"/>
                  </a:moveTo>
                  <a:lnTo>
                    <a:pt x="37" y="4"/>
                  </a:lnTo>
                  <a:lnTo>
                    <a:pt x="7" y="4"/>
                  </a:lnTo>
                  <a:lnTo>
                    <a:pt x="9" y="6"/>
                  </a:lnTo>
                  <a:lnTo>
                    <a:pt x="11" y="10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957"/>
            <p:cNvSpPr>
              <a:spLocks noChangeArrowheads="1"/>
            </p:cNvSpPr>
            <p:nvPr/>
          </p:nvSpPr>
          <p:spPr bwMode="auto">
            <a:xfrm rot="5400000">
              <a:off x="3169" y="2614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958"/>
            <p:cNvSpPr>
              <a:spLocks noEditPoints="1"/>
            </p:cNvSpPr>
            <p:nvPr/>
          </p:nvSpPr>
          <p:spPr bwMode="auto">
            <a:xfrm rot="5400000">
              <a:off x="3186" y="2564"/>
              <a:ext cx="82" cy="4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4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9" y="18"/>
                </a:cxn>
                <a:cxn ang="0">
                  <a:pos x="13" y="20"/>
                </a:cxn>
                <a:cxn ang="0">
                  <a:pos x="17" y="20"/>
                </a:cxn>
                <a:cxn ang="0">
                  <a:pos x="15" y="18"/>
                </a:cxn>
                <a:cxn ang="0">
                  <a:pos x="13" y="16"/>
                </a:cxn>
                <a:cxn ang="0">
                  <a:pos x="13" y="14"/>
                </a:cxn>
                <a:cxn ang="0">
                  <a:pos x="13" y="10"/>
                </a:cxn>
                <a:cxn ang="0">
                  <a:pos x="13" y="6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1" y="0"/>
                </a:cxn>
                <a:cxn ang="0">
                  <a:pos x="35" y="2"/>
                </a:cxn>
                <a:cxn ang="0">
                  <a:pos x="37" y="6"/>
                </a:cxn>
                <a:cxn ang="0">
                  <a:pos x="37" y="8"/>
                </a:cxn>
                <a:cxn ang="0">
                  <a:pos x="39" y="12"/>
                </a:cxn>
                <a:cxn ang="0">
                  <a:pos x="37" y="16"/>
                </a:cxn>
                <a:cxn ang="0">
                  <a:pos x="33" y="22"/>
                </a:cxn>
                <a:cxn ang="0">
                  <a:pos x="31" y="23"/>
                </a:cxn>
                <a:cxn ang="0">
                  <a:pos x="25" y="23"/>
                </a:cxn>
                <a:cxn ang="0">
                  <a:pos x="19" y="23"/>
                </a:cxn>
                <a:cxn ang="0">
                  <a:pos x="13" y="23"/>
                </a:cxn>
                <a:cxn ang="0">
                  <a:pos x="7" y="22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25" y="20"/>
                </a:cxn>
                <a:cxn ang="0">
                  <a:pos x="27" y="20"/>
                </a:cxn>
                <a:cxn ang="0">
                  <a:pos x="29" y="18"/>
                </a:cxn>
                <a:cxn ang="0">
                  <a:pos x="31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2"/>
                </a:cxn>
                <a:cxn ang="0">
                  <a:pos x="33" y="8"/>
                </a:cxn>
                <a:cxn ang="0">
                  <a:pos x="31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21" y="4"/>
                </a:cxn>
                <a:cxn ang="0">
                  <a:pos x="19" y="6"/>
                </a:cxn>
                <a:cxn ang="0">
                  <a:pos x="17" y="8"/>
                </a:cxn>
                <a:cxn ang="0">
                  <a:pos x="17" y="12"/>
                </a:cxn>
                <a:cxn ang="0">
                  <a:pos x="17" y="14"/>
                </a:cxn>
                <a:cxn ang="0">
                  <a:pos x="19" y="18"/>
                </a:cxn>
                <a:cxn ang="0">
                  <a:pos x="21" y="20"/>
                </a:cxn>
                <a:cxn ang="0">
                  <a:pos x="25" y="20"/>
                </a:cxn>
              </a:cxnLst>
              <a:rect l="0" t="0" r="r" b="b"/>
              <a:pathLst>
                <a:path w="39" h="23">
                  <a:moveTo>
                    <a:pt x="9" y="0"/>
                  </a:moveTo>
                  <a:lnTo>
                    <a:pt x="9" y="4"/>
                  </a:lnTo>
                  <a:lnTo>
                    <a:pt x="7" y="6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13" y="16"/>
                  </a:lnTo>
                  <a:lnTo>
                    <a:pt x="13" y="14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7" y="6"/>
                  </a:lnTo>
                  <a:lnTo>
                    <a:pt x="37" y="8"/>
                  </a:lnTo>
                  <a:lnTo>
                    <a:pt x="39" y="12"/>
                  </a:lnTo>
                  <a:lnTo>
                    <a:pt x="37" y="16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5" y="23"/>
                  </a:lnTo>
                  <a:lnTo>
                    <a:pt x="19" y="23"/>
                  </a:lnTo>
                  <a:lnTo>
                    <a:pt x="13" y="23"/>
                  </a:lnTo>
                  <a:lnTo>
                    <a:pt x="7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9" y="0"/>
                  </a:lnTo>
                  <a:close/>
                  <a:moveTo>
                    <a:pt x="25" y="20"/>
                  </a:moveTo>
                  <a:lnTo>
                    <a:pt x="27" y="20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21" y="20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959"/>
            <p:cNvSpPr>
              <a:spLocks noChangeArrowheads="1"/>
            </p:cNvSpPr>
            <p:nvPr/>
          </p:nvSpPr>
          <p:spPr bwMode="auto">
            <a:xfrm rot="5400000">
              <a:off x="3531" y="2598"/>
              <a:ext cx="99" cy="264"/>
            </a:xfrm>
            <a:prstGeom prst="rect">
              <a:avLst/>
            </a:prstGeom>
            <a:solidFill>
              <a:srgbClr val="FDEE99"/>
            </a:solidFill>
            <a:ln w="0">
              <a:solidFill>
                <a:srgbClr val="FDEE99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960"/>
            <p:cNvSpPr>
              <a:spLocks noChangeArrowheads="1"/>
            </p:cNvSpPr>
            <p:nvPr/>
          </p:nvSpPr>
          <p:spPr bwMode="auto">
            <a:xfrm rot="5400000">
              <a:off x="3531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961"/>
            <p:cNvSpPr>
              <a:spLocks/>
            </p:cNvSpPr>
            <p:nvPr/>
          </p:nvSpPr>
          <p:spPr bwMode="auto">
            <a:xfrm rot="5400000">
              <a:off x="3408" y="2853"/>
              <a:ext cx="82" cy="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4"/>
                </a:cxn>
                <a:cxn ang="0">
                  <a:pos x="38" y="24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0" y="22"/>
                </a:cxn>
                <a:cxn ang="0">
                  <a:pos x="28" y="18"/>
                </a:cxn>
                <a:cxn ang="0">
                  <a:pos x="24" y="16"/>
                </a:cxn>
                <a:cxn ang="0">
                  <a:pos x="20" y="10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0" y="24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18"/>
                </a:cxn>
                <a:cxn ang="0">
                  <a:pos x="34" y="0"/>
                </a:cxn>
              </a:cxnLst>
              <a:rect l="0" t="0" r="r" b="b"/>
              <a:pathLst>
                <a:path w="38" h="24">
                  <a:moveTo>
                    <a:pt x="34" y="0"/>
                  </a:moveTo>
                  <a:lnTo>
                    <a:pt x="38" y="0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962"/>
            <p:cNvSpPr>
              <a:spLocks noChangeArrowheads="1"/>
            </p:cNvSpPr>
            <p:nvPr/>
          </p:nvSpPr>
          <p:spPr bwMode="auto">
            <a:xfrm rot="5400000">
              <a:off x="3795" y="2598"/>
              <a:ext cx="99" cy="264"/>
            </a:xfrm>
            <a:prstGeom prst="rect">
              <a:avLst/>
            </a:prstGeom>
            <a:solidFill>
              <a:srgbClr val="FDCC66"/>
            </a:solidFill>
            <a:ln w="0">
              <a:solidFill>
                <a:srgbClr val="FDCC66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963"/>
            <p:cNvSpPr>
              <a:spLocks noChangeArrowheads="1"/>
            </p:cNvSpPr>
            <p:nvPr/>
          </p:nvSpPr>
          <p:spPr bwMode="auto">
            <a:xfrm rot="5400000">
              <a:off x="3795" y="2598"/>
              <a:ext cx="99" cy="26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964"/>
            <p:cNvSpPr>
              <a:spLocks/>
            </p:cNvSpPr>
            <p:nvPr/>
          </p:nvSpPr>
          <p:spPr bwMode="auto">
            <a:xfrm rot="5400000">
              <a:off x="3614" y="2556"/>
              <a:ext cx="74" cy="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37" y="26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1" y="24"/>
                </a:cxn>
                <a:cxn ang="0">
                  <a:pos x="29" y="22"/>
                </a:cxn>
                <a:cxn ang="0">
                  <a:pos x="27" y="20"/>
                </a:cxn>
                <a:cxn ang="0">
                  <a:pos x="23" y="16"/>
                </a:cxn>
                <a:cxn ang="0">
                  <a:pos x="19" y="12"/>
                </a:cxn>
                <a:cxn ang="0">
                  <a:pos x="15" y="8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11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31" y="18"/>
                </a:cxn>
                <a:cxn ang="0">
                  <a:pos x="33" y="20"/>
                </a:cxn>
                <a:cxn ang="0">
                  <a:pos x="33" y="0"/>
                </a:cxn>
              </a:cxnLst>
              <a:rect l="0" t="0" r="r" b="b"/>
              <a:pathLst>
                <a:path w="37" h="26">
                  <a:moveTo>
                    <a:pt x="33" y="0"/>
                  </a:moveTo>
                  <a:lnTo>
                    <a:pt x="37" y="0"/>
                  </a:lnTo>
                  <a:lnTo>
                    <a:pt x="37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1" y="24"/>
                  </a:lnTo>
                  <a:lnTo>
                    <a:pt x="29" y="22"/>
                  </a:lnTo>
                  <a:lnTo>
                    <a:pt x="27" y="20"/>
                  </a:lnTo>
                  <a:lnTo>
                    <a:pt x="23" y="16"/>
                  </a:lnTo>
                  <a:lnTo>
                    <a:pt x="19" y="12"/>
                  </a:lnTo>
                  <a:lnTo>
                    <a:pt x="15" y="8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11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3" y="2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965"/>
            <p:cNvSpPr>
              <a:spLocks noChangeArrowheads="1"/>
            </p:cNvSpPr>
            <p:nvPr/>
          </p:nvSpPr>
          <p:spPr bwMode="auto">
            <a:xfrm rot="5400000">
              <a:off x="3697" y="2613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966"/>
            <p:cNvSpPr>
              <a:spLocks noEditPoints="1"/>
            </p:cNvSpPr>
            <p:nvPr/>
          </p:nvSpPr>
          <p:spPr bwMode="auto">
            <a:xfrm rot="5400000">
              <a:off x="3713" y="2556"/>
              <a:ext cx="74" cy="58"/>
            </a:xfrm>
            <a:custGeom>
              <a:avLst/>
              <a:gdLst/>
              <a:ahLst/>
              <a:cxnLst>
                <a:cxn ang="0">
                  <a:pos x="37" y="8"/>
                </a:cxn>
                <a:cxn ang="0">
                  <a:pos x="29" y="8"/>
                </a:cxn>
                <a:cxn ang="0">
                  <a:pos x="29" y="26"/>
                </a:cxn>
                <a:cxn ang="0">
                  <a:pos x="23" y="26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3" y="4"/>
                </a:cxn>
                <a:cxn ang="0">
                  <a:pos x="23" y="0"/>
                </a:cxn>
                <a:cxn ang="0">
                  <a:pos x="29" y="0"/>
                </a:cxn>
                <a:cxn ang="0">
                  <a:pos x="29" y="4"/>
                </a:cxn>
                <a:cxn ang="0">
                  <a:pos x="37" y="4"/>
                </a:cxn>
                <a:cxn ang="0">
                  <a:pos x="37" y="8"/>
                </a:cxn>
                <a:cxn ang="0">
                  <a:pos x="23" y="8"/>
                </a:cxn>
                <a:cxn ang="0">
                  <a:pos x="9" y="8"/>
                </a:cxn>
                <a:cxn ang="0">
                  <a:pos x="23" y="20"/>
                </a:cxn>
                <a:cxn ang="0">
                  <a:pos x="23" y="8"/>
                </a:cxn>
              </a:cxnLst>
              <a:rect l="0" t="0" r="r" b="b"/>
              <a:pathLst>
                <a:path w="37" h="26">
                  <a:moveTo>
                    <a:pt x="37" y="8"/>
                  </a:moveTo>
                  <a:lnTo>
                    <a:pt x="29" y="8"/>
                  </a:lnTo>
                  <a:lnTo>
                    <a:pt x="29" y="26"/>
                  </a:lnTo>
                  <a:lnTo>
                    <a:pt x="23" y="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37" y="4"/>
                  </a:lnTo>
                  <a:lnTo>
                    <a:pt x="37" y="8"/>
                  </a:lnTo>
                  <a:close/>
                  <a:moveTo>
                    <a:pt x="23" y="8"/>
                  </a:moveTo>
                  <a:lnTo>
                    <a:pt x="9" y="8"/>
                  </a:lnTo>
                  <a:lnTo>
                    <a:pt x="23" y="20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967"/>
            <p:cNvSpPr>
              <a:spLocks noChangeArrowheads="1"/>
            </p:cNvSpPr>
            <p:nvPr/>
          </p:nvSpPr>
          <p:spPr bwMode="auto">
            <a:xfrm rot="5400000">
              <a:off x="4055" y="2594"/>
              <a:ext cx="99" cy="272"/>
            </a:xfrm>
            <a:prstGeom prst="rect">
              <a:avLst/>
            </a:prstGeom>
            <a:solidFill>
              <a:srgbClr val="FD7538"/>
            </a:solidFill>
            <a:ln w="0">
              <a:solidFill>
                <a:srgbClr val="FD7538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968"/>
            <p:cNvSpPr>
              <a:spLocks noChangeArrowheads="1"/>
            </p:cNvSpPr>
            <p:nvPr/>
          </p:nvSpPr>
          <p:spPr bwMode="auto">
            <a:xfrm rot="5400000">
              <a:off x="4055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969"/>
            <p:cNvSpPr>
              <a:spLocks/>
            </p:cNvSpPr>
            <p:nvPr/>
          </p:nvSpPr>
          <p:spPr bwMode="auto">
            <a:xfrm rot="5400000">
              <a:off x="3887" y="2853"/>
              <a:ext cx="82" cy="49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8" y="0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30" y="22"/>
                </a:cxn>
                <a:cxn ang="0">
                  <a:pos x="28" y="20"/>
                </a:cxn>
                <a:cxn ang="0">
                  <a:pos x="24" y="16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2" y="20"/>
                </a:cxn>
                <a:cxn ang="0">
                  <a:pos x="10" y="24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6" y="12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4" y="18"/>
                </a:cxn>
                <a:cxn ang="0">
                  <a:pos x="34" y="0"/>
                </a:cxn>
              </a:cxnLst>
              <a:rect l="0" t="0" r="r" b="b"/>
              <a:pathLst>
                <a:path w="38" h="26">
                  <a:moveTo>
                    <a:pt x="34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970"/>
            <p:cNvSpPr>
              <a:spLocks noChangeArrowheads="1"/>
            </p:cNvSpPr>
            <p:nvPr/>
          </p:nvSpPr>
          <p:spPr bwMode="auto">
            <a:xfrm rot="5400000">
              <a:off x="3961" y="2910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71"/>
            <p:cNvSpPr>
              <a:spLocks noEditPoints="1"/>
            </p:cNvSpPr>
            <p:nvPr/>
          </p:nvSpPr>
          <p:spPr bwMode="auto">
            <a:xfrm rot="5400000">
              <a:off x="3986" y="2853"/>
              <a:ext cx="82" cy="49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2" y="21"/>
                </a:cxn>
                <a:cxn ang="0">
                  <a:pos x="6" y="21"/>
                </a:cxn>
                <a:cxn ang="0">
                  <a:pos x="0" y="15"/>
                </a:cxn>
                <a:cxn ang="0">
                  <a:pos x="0" y="7"/>
                </a:cxn>
                <a:cxn ang="0">
                  <a:pos x="6" y="1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8" y="3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38" y="5"/>
                </a:cxn>
                <a:cxn ang="0">
                  <a:pos x="38" y="15"/>
                </a:cxn>
                <a:cxn ang="0">
                  <a:pos x="32" y="23"/>
                </a:cxn>
                <a:cxn ang="0">
                  <a:pos x="24" y="23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14" y="15"/>
                </a:cxn>
                <a:cxn ang="0">
                  <a:pos x="16" y="11"/>
                </a:cxn>
                <a:cxn ang="0">
                  <a:pos x="14" y="7"/>
                </a:cxn>
                <a:cxn ang="0">
                  <a:pos x="10" y="5"/>
                </a:cxn>
                <a:cxn ang="0">
                  <a:pos x="6" y="7"/>
                </a:cxn>
                <a:cxn ang="0">
                  <a:pos x="4" y="11"/>
                </a:cxn>
                <a:cxn ang="0">
                  <a:pos x="6" y="15"/>
                </a:cxn>
                <a:cxn ang="0">
                  <a:pos x="10" y="17"/>
                </a:cxn>
                <a:cxn ang="0">
                  <a:pos x="30" y="17"/>
                </a:cxn>
                <a:cxn ang="0">
                  <a:pos x="32" y="17"/>
                </a:cxn>
                <a:cxn ang="0">
                  <a:pos x="34" y="13"/>
                </a:cxn>
                <a:cxn ang="0">
                  <a:pos x="34" y="7"/>
                </a:cxn>
                <a:cxn ang="0">
                  <a:pos x="30" y="3"/>
                </a:cxn>
                <a:cxn ang="0">
                  <a:pos x="24" y="3"/>
                </a:cxn>
                <a:cxn ang="0">
                  <a:pos x="20" y="7"/>
                </a:cxn>
                <a:cxn ang="0">
                  <a:pos x="20" y="13"/>
                </a:cxn>
                <a:cxn ang="0">
                  <a:pos x="24" y="17"/>
                </a:cxn>
              </a:cxnLst>
              <a:rect l="0" t="0" r="r" b="b"/>
              <a:pathLst>
                <a:path w="40" h="23">
                  <a:moveTo>
                    <a:pt x="18" y="15"/>
                  </a:moveTo>
                  <a:lnTo>
                    <a:pt x="16" y="19"/>
                  </a:lnTo>
                  <a:lnTo>
                    <a:pt x="14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6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3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8" y="5"/>
                  </a:lnTo>
                  <a:lnTo>
                    <a:pt x="40" y="11"/>
                  </a:lnTo>
                  <a:lnTo>
                    <a:pt x="38" y="15"/>
                  </a:lnTo>
                  <a:lnTo>
                    <a:pt x="36" y="19"/>
                  </a:lnTo>
                  <a:lnTo>
                    <a:pt x="32" y="23"/>
                  </a:lnTo>
                  <a:lnTo>
                    <a:pt x="28" y="23"/>
                  </a:lnTo>
                  <a:lnTo>
                    <a:pt x="24" y="23"/>
                  </a:lnTo>
                  <a:lnTo>
                    <a:pt x="20" y="21"/>
                  </a:lnTo>
                  <a:lnTo>
                    <a:pt x="18" y="19"/>
                  </a:lnTo>
                  <a:lnTo>
                    <a:pt x="18" y="15"/>
                  </a:lnTo>
                  <a:close/>
                  <a:moveTo>
                    <a:pt x="10" y="17"/>
                  </a:moveTo>
                  <a:lnTo>
                    <a:pt x="12" y="17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6" y="13"/>
                  </a:lnTo>
                  <a:lnTo>
                    <a:pt x="6" y="15"/>
                  </a:lnTo>
                  <a:lnTo>
                    <a:pt x="8" y="17"/>
                  </a:lnTo>
                  <a:lnTo>
                    <a:pt x="10" y="17"/>
                  </a:lnTo>
                  <a:close/>
                  <a:moveTo>
                    <a:pt x="28" y="17"/>
                  </a:moveTo>
                  <a:lnTo>
                    <a:pt x="30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4" y="15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2" y="5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20" y="11"/>
                  </a:lnTo>
                  <a:lnTo>
                    <a:pt x="20" y="13"/>
                  </a:lnTo>
                  <a:lnTo>
                    <a:pt x="22" y="17"/>
                  </a:lnTo>
                  <a:lnTo>
                    <a:pt x="24" y="17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Rectangle 972"/>
            <p:cNvSpPr>
              <a:spLocks noChangeArrowheads="1"/>
            </p:cNvSpPr>
            <p:nvPr/>
          </p:nvSpPr>
          <p:spPr bwMode="auto">
            <a:xfrm rot="5400000">
              <a:off x="4319" y="2602"/>
              <a:ext cx="99" cy="255"/>
            </a:xfrm>
            <a:prstGeom prst="rect">
              <a:avLst/>
            </a:prstGeom>
            <a:solidFill>
              <a:srgbClr val="FD0000"/>
            </a:solidFill>
            <a:ln w="0">
              <a:solidFill>
                <a:srgbClr val="FD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973"/>
            <p:cNvSpPr>
              <a:spLocks noChangeArrowheads="1"/>
            </p:cNvSpPr>
            <p:nvPr/>
          </p:nvSpPr>
          <p:spPr bwMode="auto">
            <a:xfrm rot="5400000">
              <a:off x="4319" y="2602"/>
              <a:ext cx="99" cy="25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74"/>
            <p:cNvSpPr>
              <a:spLocks/>
            </p:cNvSpPr>
            <p:nvPr/>
          </p:nvSpPr>
          <p:spPr bwMode="auto">
            <a:xfrm rot="5400000">
              <a:off x="4146" y="2560"/>
              <a:ext cx="82" cy="58"/>
            </a:xfrm>
            <a:custGeom>
              <a:avLst/>
              <a:gdLst/>
              <a:ahLst/>
              <a:cxnLst>
                <a:cxn ang="0">
                  <a:pos x="27" y="26"/>
                </a:cxn>
                <a:cxn ang="0">
                  <a:pos x="27" y="20"/>
                </a:cxn>
                <a:cxn ang="0">
                  <a:pos x="29" y="20"/>
                </a:cxn>
                <a:cxn ang="0">
                  <a:pos x="33" y="18"/>
                </a:cxn>
                <a:cxn ang="0">
                  <a:pos x="33" y="16"/>
                </a:cxn>
                <a:cxn ang="0">
                  <a:pos x="33" y="14"/>
                </a:cxn>
                <a:cxn ang="0">
                  <a:pos x="33" y="10"/>
                </a:cxn>
                <a:cxn ang="0">
                  <a:pos x="31" y="8"/>
                </a:cxn>
                <a:cxn ang="0">
                  <a:pos x="29" y="6"/>
                </a:cxn>
                <a:cxn ang="0">
                  <a:pos x="25" y="6"/>
                </a:cxn>
                <a:cxn ang="0">
                  <a:pos x="23" y="6"/>
                </a:cxn>
                <a:cxn ang="0">
                  <a:pos x="21" y="8"/>
                </a:cxn>
                <a:cxn ang="0">
                  <a:pos x="19" y="10"/>
                </a:cxn>
                <a:cxn ang="0">
                  <a:pos x="19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5" y="16"/>
                </a:cxn>
                <a:cxn ang="0">
                  <a:pos x="15" y="16"/>
                </a:cxn>
                <a:cxn ang="0">
                  <a:pos x="15" y="16"/>
                </a:cxn>
                <a:cxn ang="0">
                  <a:pos x="15" y="12"/>
                </a:cxn>
                <a:cxn ang="0">
                  <a:pos x="13" y="10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7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9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9" y="2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1" y="2"/>
                </a:cxn>
                <a:cxn ang="0">
                  <a:pos x="35" y="4"/>
                </a:cxn>
                <a:cxn ang="0">
                  <a:pos x="37" y="8"/>
                </a:cxn>
                <a:cxn ang="0">
                  <a:pos x="39" y="14"/>
                </a:cxn>
                <a:cxn ang="0">
                  <a:pos x="37" y="18"/>
                </a:cxn>
                <a:cxn ang="0">
                  <a:pos x="35" y="22"/>
                </a:cxn>
                <a:cxn ang="0">
                  <a:pos x="31" y="24"/>
                </a:cxn>
                <a:cxn ang="0">
                  <a:pos x="27" y="26"/>
                </a:cxn>
              </a:cxnLst>
              <a:rect l="0" t="0" r="r" b="b"/>
              <a:pathLst>
                <a:path w="39" h="26">
                  <a:moveTo>
                    <a:pt x="27" y="26"/>
                  </a:moveTo>
                  <a:lnTo>
                    <a:pt x="27" y="20"/>
                  </a:lnTo>
                  <a:lnTo>
                    <a:pt x="29" y="20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2"/>
                  </a:lnTo>
                  <a:lnTo>
                    <a:pt x="13" y="10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9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6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9" y="2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5" y="4"/>
                  </a:lnTo>
                  <a:lnTo>
                    <a:pt x="37" y="8"/>
                  </a:lnTo>
                  <a:lnTo>
                    <a:pt x="39" y="14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1" y="24"/>
                  </a:ln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975"/>
            <p:cNvSpPr>
              <a:spLocks noChangeArrowheads="1"/>
            </p:cNvSpPr>
            <p:nvPr/>
          </p:nvSpPr>
          <p:spPr bwMode="auto">
            <a:xfrm rot="5400000">
              <a:off x="4233" y="2613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76"/>
            <p:cNvSpPr>
              <a:spLocks/>
            </p:cNvSpPr>
            <p:nvPr/>
          </p:nvSpPr>
          <p:spPr bwMode="auto">
            <a:xfrm rot="5400000">
              <a:off x="4253" y="2560"/>
              <a:ext cx="74" cy="5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37" y="26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1" y="24"/>
                </a:cxn>
                <a:cxn ang="0">
                  <a:pos x="29" y="22"/>
                </a:cxn>
                <a:cxn ang="0">
                  <a:pos x="27" y="20"/>
                </a:cxn>
                <a:cxn ang="0">
                  <a:pos x="23" y="16"/>
                </a:cxn>
                <a:cxn ang="0">
                  <a:pos x="19" y="12"/>
                </a:cxn>
                <a:cxn ang="0">
                  <a:pos x="15" y="8"/>
                </a:cxn>
                <a:cxn ang="0">
                  <a:pos x="13" y="6"/>
                </a:cxn>
                <a:cxn ang="0">
                  <a:pos x="9" y="6"/>
                </a:cxn>
                <a:cxn ang="0">
                  <a:pos x="7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0"/>
                </a:cxn>
                <a:cxn ang="0">
                  <a:pos x="11" y="20"/>
                </a:cxn>
                <a:cxn ang="0">
                  <a:pos x="9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31" y="18"/>
                </a:cxn>
                <a:cxn ang="0">
                  <a:pos x="33" y="20"/>
                </a:cxn>
                <a:cxn ang="0">
                  <a:pos x="33" y="0"/>
                </a:cxn>
              </a:cxnLst>
              <a:rect l="0" t="0" r="r" b="b"/>
              <a:pathLst>
                <a:path w="37" h="26">
                  <a:moveTo>
                    <a:pt x="33" y="0"/>
                  </a:moveTo>
                  <a:lnTo>
                    <a:pt x="37" y="0"/>
                  </a:lnTo>
                  <a:lnTo>
                    <a:pt x="37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1" y="24"/>
                  </a:lnTo>
                  <a:lnTo>
                    <a:pt x="29" y="22"/>
                  </a:lnTo>
                  <a:lnTo>
                    <a:pt x="27" y="20"/>
                  </a:lnTo>
                  <a:lnTo>
                    <a:pt x="23" y="16"/>
                  </a:lnTo>
                  <a:lnTo>
                    <a:pt x="19" y="12"/>
                  </a:lnTo>
                  <a:lnTo>
                    <a:pt x="15" y="8"/>
                  </a:lnTo>
                  <a:lnTo>
                    <a:pt x="13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11" y="20"/>
                  </a:lnTo>
                  <a:lnTo>
                    <a:pt x="9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3" y="2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977"/>
            <p:cNvSpPr>
              <a:spLocks noChangeArrowheads="1"/>
            </p:cNvSpPr>
            <p:nvPr/>
          </p:nvSpPr>
          <p:spPr bwMode="auto">
            <a:xfrm rot="5400000">
              <a:off x="4582" y="2594"/>
              <a:ext cx="99" cy="272"/>
            </a:xfrm>
            <a:prstGeom prst="rect">
              <a:avLst/>
            </a:prstGeom>
            <a:solidFill>
              <a:srgbClr val="820000"/>
            </a:solidFill>
            <a:ln w="0">
              <a:solidFill>
                <a:srgbClr val="82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978"/>
            <p:cNvSpPr>
              <a:spLocks noChangeArrowheads="1"/>
            </p:cNvSpPr>
            <p:nvPr/>
          </p:nvSpPr>
          <p:spPr bwMode="auto">
            <a:xfrm rot="5400000">
              <a:off x="4582" y="2594"/>
              <a:ext cx="99" cy="27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79"/>
            <p:cNvSpPr>
              <a:spLocks/>
            </p:cNvSpPr>
            <p:nvPr/>
          </p:nvSpPr>
          <p:spPr bwMode="auto">
            <a:xfrm rot="5400000">
              <a:off x="4410" y="2849"/>
              <a:ext cx="82" cy="58"/>
            </a:xfrm>
            <a:custGeom>
              <a:avLst/>
              <a:gdLst/>
              <a:ahLst/>
              <a:cxnLst>
                <a:cxn ang="0">
                  <a:pos x="28" y="25"/>
                </a:cxn>
                <a:cxn ang="0">
                  <a:pos x="28" y="19"/>
                </a:cxn>
                <a:cxn ang="0">
                  <a:pos x="32" y="19"/>
                </a:cxn>
                <a:cxn ang="0">
                  <a:pos x="34" y="17"/>
                </a:cxn>
                <a:cxn ang="0">
                  <a:pos x="34" y="15"/>
                </a:cxn>
                <a:cxn ang="0">
                  <a:pos x="34" y="11"/>
                </a:cxn>
                <a:cxn ang="0">
                  <a:pos x="34" y="9"/>
                </a:cxn>
                <a:cxn ang="0">
                  <a:pos x="32" y="8"/>
                </a:cxn>
                <a:cxn ang="0">
                  <a:pos x="30" y="6"/>
                </a:cxn>
                <a:cxn ang="0">
                  <a:pos x="28" y="4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20" y="9"/>
                </a:cxn>
                <a:cxn ang="0">
                  <a:pos x="20" y="11"/>
                </a:cxn>
                <a:cxn ang="0">
                  <a:pos x="20" y="13"/>
                </a:cxn>
                <a:cxn ang="0">
                  <a:pos x="20" y="15"/>
                </a:cxn>
                <a:cxn ang="0">
                  <a:pos x="16" y="15"/>
                </a:cxn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2" y="8"/>
                </a:cxn>
                <a:cxn ang="0">
                  <a:pos x="10" y="8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9"/>
                </a:cxn>
                <a:cxn ang="0">
                  <a:pos x="4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8" y="17"/>
                </a:cxn>
                <a:cxn ang="0">
                  <a:pos x="10" y="19"/>
                </a:cxn>
                <a:cxn ang="0">
                  <a:pos x="10" y="23"/>
                </a:cxn>
                <a:cxn ang="0">
                  <a:pos x="6" y="23"/>
                </a:cxn>
                <a:cxn ang="0">
                  <a:pos x="2" y="19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6" y="6"/>
                </a:cxn>
                <a:cxn ang="0">
                  <a:pos x="18" y="8"/>
                </a:cxn>
                <a:cxn ang="0">
                  <a:pos x="18" y="4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36" y="4"/>
                </a:cxn>
                <a:cxn ang="0">
                  <a:pos x="38" y="8"/>
                </a:cxn>
                <a:cxn ang="0">
                  <a:pos x="40" y="11"/>
                </a:cxn>
                <a:cxn ang="0">
                  <a:pos x="38" y="17"/>
                </a:cxn>
                <a:cxn ang="0">
                  <a:pos x="36" y="21"/>
                </a:cxn>
                <a:cxn ang="0">
                  <a:pos x="32" y="23"/>
                </a:cxn>
                <a:cxn ang="0">
                  <a:pos x="28" y="25"/>
                </a:cxn>
              </a:cxnLst>
              <a:rect l="0" t="0" r="r" b="b"/>
              <a:pathLst>
                <a:path w="40" h="25">
                  <a:moveTo>
                    <a:pt x="28" y="25"/>
                  </a:moveTo>
                  <a:lnTo>
                    <a:pt x="28" y="19"/>
                  </a:lnTo>
                  <a:lnTo>
                    <a:pt x="32" y="19"/>
                  </a:lnTo>
                  <a:lnTo>
                    <a:pt x="34" y="17"/>
                  </a:lnTo>
                  <a:lnTo>
                    <a:pt x="34" y="15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4" y="13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0" y="19"/>
                  </a:lnTo>
                  <a:lnTo>
                    <a:pt x="10" y="23"/>
                  </a:lnTo>
                  <a:lnTo>
                    <a:pt x="6" y="23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4"/>
                  </a:lnTo>
                  <a:lnTo>
                    <a:pt x="38" y="8"/>
                  </a:lnTo>
                  <a:lnTo>
                    <a:pt x="40" y="11"/>
                  </a:lnTo>
                  <a:lnTo>
                    <a:pt x="38" y="17"/>
                  </a:lnTo>
                  <a:lnTo>
                    <a:pt x="36" y="21"/>
                  </a:lnTo>
                  <a:lnTo>
                    <a:pt x="32" y="23"/>
                  </a:lnTo>
                  <a:lnTo>
                    <a:pt x="28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980"/>
            <p:cNvSpPr>
              <a:spLocks noChangeArrowheads="1"/>
            </p:cNvSpPr>
            <p:nvPr/>
          </p:nvSpPr>
          <p:spPr bwMode="auto">
            <a:xfrm rot="5400000">
              <a:off x="4497" y="2910"/>
              <a:ext cx="8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981"/>
            <p:cNvSpPr>
              <a:spLocks noEditPoints="1"/>
            </p:cNvSpPr>
            <p:nvPr/>
          </p:nvSpPr>
          <p:spPr bwMode="auto">
            <a:xfrm rot="5400000">
              <a:off x="4513" y="2853"/>
              <a:ext cx="82" cy="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4" y="20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4" y="16"/>
                </a:cxn>
                <a:cxn ang="0">
                  <a:pos x="14" y="14"/>
                </a:cxn>
                <a:cxn ang="0">
                  <a:pos x="14" y="10"/>
                </a:cxn>
                <a:cxn ang="0">
                  <a:pos x="14" y="6"/>
                </a:cxn>
                <a:cxn ang="0">
                  <a:pos x="18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2" y="0"/>
                </a:cxn>
                <a:cxn ang="0">
                  <a:pos x="36" y="2"/>
                </a:cxn>
                <a:cxn ang="0">
                  <a:pos x="38" y="6"/>
                </a:cxn>
                <a:cxn ang="0">
                  <a:pos x="38" y="8"/>
                </a:cxn>
                <a:cxn ang="0">
                  <a:pos x="40" y="12"/>
                </a:cxn>
                <a:cxn ang="0">
                  <a:pos x="38" y="16"/>
                </a:cxn>
                <a:cxn ang="0">
                  <a:pos x="36" y="22"/>
                </a:cxn>
                <a:cxn ang="0">
                  <a:pos x="32" y="24"/>
                </a:cxn>
                <a:cxn ang="0">
                  <a:pos x="26" y="24"/>
                </a:cxn>
                <a:cxn ang="0">
                  <a:pos x="20" y="24"/>
                </a:cxn>
                <a:cxn ang="0">
                  <a:pos x="14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0" y="18"/>
                </a:cxn>
                <a:cxn ang="0">
                  <a:pos x="32" y="18"/>
                </a:cxn>
                <a:cxn ang="0">
                  <a:pos x="34" y="16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8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26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0"/>
                </a:cxn>
              </a:cxnLst>
              <a:rect l="0" t="0" r="r" b="b"/>
              <a:pathLst>
                <a:path w="40" h="24">
                  <a:moveTo>
                    <a:pt x="10" y="0"/>
                  </a:moveTo>
                  <a:lnTo>
                    <a:pt x="10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4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16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0" y="24"/>
                  </a:lnTo>
                  <a:lnTo>
                    <a:pt x="14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close/>
                  <a:moveTo>
                    <a:pt x="26" y="20"/>
                  </a:moveTo>
                  <a:lnTo>
                    <a:pt x="28" y="20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8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982"/>
            <p:cNvSpPr>
              <a:spLocks noEditPoints="1"/>
            </p:cNvSpPr>
            <p:nvPr/>
          </p:nvSpPr>
          <p:spPr bwMode="auto">
            <a:xfrm rot="5400000">
              <a:off x="4723" y="2585"/>
              <a:ext cx="82" cy="58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30" y="10"/>
                </a:cxn>
                <a:cxn ang="0">
                  <a:pos x="30" y="28"/>
                </a:cxn>
                <a:cxn ang="0">
                  <a:pos x="24" y="28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4" y="6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8" y="6"/>
                </a:cxn>
                <a:cxn ang="0">
                  <a:pos x="38" y="10"/>
                </a:cxn>
                <a:cxn ang="0">
                  <a:pos x="24" y="10"/>
                </a:cxn>
                <a:cxn ang="0">
                  <a:pos x="10" y="10"/>
                </a:cxn>
                <a:cxn ang="0">
                  <a:pos x="24" y="22"/>
                </a:cxn>
                <a:cxn ang="0">
                  <a:pos x="24" y="10"/>
                </a:cxn>
              </a:cxnLst>
              <a:rect l="0" t="0" r="r" b="b"/>
              <a:pathLst>
                <a:path w="38" h="28">
                  <a:moveTo>
                    <a:pt x="38" y="10"/>
                  </a:moveTo>
                  <a:lnTo>
                    <a:pt x="30" y="10"/>
                  </a:lnTo>
                  <a:lnTo>
                    <a:pt x="30" y="28"/>
                  </a:lnTo>
                  <a:lnTo>
                    <a:pt x="24" y="28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8" y="6"/>
                  </a:lnTo>
                  <a:lnTo>
                    <a:pt x="38" y="10"/>
                  </a:lnTo>
                  <a:close/>
                  <a:moveTo>
                    <a:pt x="24" y="10"/>
                  </a:moveTo>
                  <a:lnTo>
                    <a:pt x="10" y="10"/>
                  </a:lnTo>
                  <a:lnTo>
                    <a:pt x="24" y="22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983"/>
            <p:cNvSpPr>
              <a:spLocks noChangeShapeType="1"/>
            </p:cNvSpPr>
            <p:nvPr/>
          </p:nvSpPr>
          <p:spPr bwMode="auto">
            <a:xfrm rot="5400000" flipH="1">
              <a:off x="2063" y="2730"/>
              <a:ext cx="9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Line 984"/>
            <p:cNvSpPr>
              <a:spLocks noChangeShapeType="1"/>
            </p:cNvSpPr>
            <p:nvPr/>
          </p:nvSpPr>
          <p:spPr bwMode="auto">
            <a:xfrm rot="5400000" flipH="1">
              <a:off x="4714" y="2726"/>
              <a:ext cx="99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985"/>
            <p:cNvSpPr>
              <a:spLocks/>
            </p:cNvSpPr>
            <p:nvPr/>
          </p:nvSpPr>
          <p:spPr bwMode="auto">
            <a:xfrm rot="5400000">
              <a:off x="1771" y="1051"/>
              <a:ext cx="82" cy="58"/>
            </a:xfrm>
            <a:custGeom>
              <a:avLst/>
              <a:gdLst/>
              <a:ahLst/>
              <a:cxnLst>
                <a:cxn ang="0">
                  <a:pos x="37" y="18"/>
                </a:cxn>
                <a:cxn ang="0">
                  <a:pos x="4" y="18"/>
                </a:cxn>
                <a:cxn ang="0">
                  <a:pos x="4" y="32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14"/>
                </a:cxn>
                <a:cxn ang="0">
                  <a:pos x="37" y="14"/>
                </a:cxn>
                <a:cxn ang="0">
                  <a:pos x="37" y="18"/>
                </a:cxn>
              </a:cxnLst>
              <a:rect l="0" t="0" r="r" b="b"/>
              <a:pathLst>
                <a:path w="37" h="32">
                  <a:moveTo>
                    <a:pt x="37" y="18"/>
                  </a:moveTo>
                  <a:lnTo>
                    <a:pt x="4" y="18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4"/>
                  </a:lnTo>
                  <a:lnTo>
                    <a:pt x="37" y="14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986"/>
            <p:cNvSpPr>
              <a:spLocks/>
            </p:cNvSpPr>
            <p:nvPr/>
          </p:nvSpPr>
          <p:spPr bwMode="auto">
            <a:xfrm rot="5400000">
              <a:off x="1841" y="1080"/>
              <a:ext cx="83" cy="49"/>
            </a:xfrm>
            <a:custGeom>
              <a:avLst/>
              <a:gdLst/>
              <a:ahLst/>
              <a:cxnLst>
                <a:cxn ang="0">
                  <a:pos x="37" y="22"/>
                </a:cxn>
                <a:cxn ang="0">
                  <a:pos x="33" y="22"/>
                </a:cxn>
                <a:cxn ang="0">
                  <a:pos x="33" y="22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3" y="18"/>
                </a:cxn>
                <a:cxn ang="0">
                  <a:pos x="33" y="16"/>
                </a:cxn>
                <a:cxn ang="0">
                  <a:pos x="31" y="16"/>
                </a:cxn>
                <a:cxn ang="0">
                  <a:pos x="31" y="16"/>
                </a:cxn>
                <a:cxn ang="0">
                  <a:pos x="29" y="14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15" y="14"/>
                </a:cxn>
                <a:cxn ang="0">
                  <a:pos x="17" y="12"/>
                </a:cxn>
                <a:cxn ang="0">
                  <a:pos x="21" y="12"/>
                </a:cxn>
                <a:cxn ang="0">
                  <a:pos x="19" y="12"/>
                </a:cxn>
                <a:cxn ang="0">
                  <a:pos x="15" y="1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9" y="10"/>
                </a:cxn>
                <a:cxn ang="0">
                  <a:pos x="31" y="10"/>
                </a:cxn>
                <a:cxn ang="0">
                  <a:pos x="35" y="12"/>
                </a:cxn>
                <a:cxn ang="0">
                  <a:pos x="35" y="14"/>
                </a:cxn>
                <a:cxn ang="0">
                  <a:pos x="37" y="16"/>
                </a:cxn>
                <a:cxn ang="0">
                  <a:pos x="39" y="1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37" y="22"/>
                </a:cxn>
              </a:cxnLst>
              <a:rect l="0" t="0" r="r" b="b"/>
              <a:pathLst>
                <a:path w="39" h="24">
                  <a:moveTo>
                    <a:pt x="37" y="22"/>
                  </a:moveTo>
                  <a:lnTo>
                    <a:pt x="33" y="22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5" y="14"/>
                  </a:lnTo>
                  <a:lnTo>
                    <a:pt x="17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29" y="10"/>
                  </a:lnTo>
                  <a:lnTo>
                    <a:pt x="31" y="10"/>
                  </a:lnTo>
                  <a:lnTo>
                    <a:pt x="35" y="12"/>
                  </a:lnTo>
                  <a:lnTo>
                    <a:pt x="35" y="14"/>
                  </a:lnTo>
                  <a:lnTo>
                    <a:pt x="37" y="16"/>
                  </a:lnTo>
                  <a:lnTo>
                    <a:pt x="39" y="1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7" y="2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987"/>
            <p:cNvSpPr>
              <a:spLocks noEditPoints="1"/>
            </p:cNvSpPr>
            <p:nvPr/>
          </p:nvSpPr>
          <p:spPr bwMode="auto">
            <a:xfrm rot="5400000">
              <a:off x="1898" y="1080"/>
              <a:ext cx="83" cy="50"/>
            </a:xfrm>
            <a:custGeom>
              <a:avLst/>
              <a:gdLst/>
              <a:ahLst/>
              <a:cxnLst>
                <a:cxn ang="0">
                  <a:pos x="37" y="23"/>
                </a:cxn>
                <a:cxn ang="0">
                  <a:pos x="0" y="23"/>
                </a:cxn>
                <a:cxn ang="0">
                  <a:pos x="0" y="17"/>
                </a:cxn>
                <a:cxn ang="0">
                  <a:pos x="4" y="17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5" y="6"/>
                </a:cxn>
                <a:cxn ang="0">
                  <a:pos x="27" y="8"/>
                </a:cxn>
                <a:cxn ang="0">
                  <a:pos x="27" y="11"/>
                </a:cxn>
                <a:cxn ang="0">
                  <a:pos x="27" y="13"/>
                </a:cxn>
                <a:cxn ang="0">
                  <a:pos x="27" y="15"/>
                </a:cxn>
                <a:cxn ang="0">
                  <a:pos x="25" y="17"/>
                </a:cxn>
                <a:cxn ang="0">
                  <a:pos x="23" y="17"/>
                </a:cxn>
                <a:cxn ang="0">
                  <a:pos x="37" y="17"/>
                </a:cxn>
                <a:cxn ang="0">
                  <a:pos x="37" y="23"/>
                </a:cxn>
                <a:cxn ang="0">
                  <a:pos x="13" y="17"/>
                </a:cxn>
                <a:cxn ang="0">
                  <a:pos x="17" y="17"/>
                </a:cxn>
                <a:cxn ang="0">
                  <a:pos x="21" y="15"/>
                </a:cxn>
                <a:cxn ang="0">
                  <a:pos x="23" y="13"/>
                </a:cxn>
                <a:cxn ang="0">
                  <a:pos x="23" y="11"/>
                </a:cxn>
                <a:cxn ang="0">
                  <a:pos x="23" y="10"/>
                </a:cxn>
                <a:cxn ang="0">
                  <a:pos x="21" y="6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10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6" y="15"/>
                </a:cxn>
                <a:cxn ang="0">
                  <a:pos x="9" y="17"/>
                </a:cxn>
                <a:cxn ang="0">
                  <a:pos x="13" y="17"/>
                </a:cxn>
              </a:cxnLst>
              <a:rect l="0" t="0" r="r" b="b"/>
              <a:pathLst>
                <a:path w="37" h="23">
                  <a:moveTo>
                    <a:pt x="37" y="23"/>
                  </a:moveTo>
                  <a:lnTo>
                    <a:pt x="0" y="23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27" y="13"/>
                  </a:lnTo>
                  <a:lnTo>
                    <a:pt x="27" y="15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37" y="17"/>
                  </a:lnTo>
                  <a:lnTo>
                    <a:pt x="37" y="23"/>
                  </a:lnTo>
                  <a:close/>
                  <a:moveTo>
                    <a:pt x="13" y="17"/>
                  </a:moveTo>
                  <a:lnTo>
                    <a:pt x="17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6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9" y="6"/>
                  </a:lnTo>
                  <a:lnTo>
                    <a:pt x="6" y="6"/>
                  </a:lnTo>
                  <a:lnTo>
                    <a:pt x="4" y="10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6" y="15"/>
                  </a:lnTo>
                  <a:lnTo>
                    <a:pt x="9" y="17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988"/>
            <p:cNvSpPr>
              <a:spLocks noEditPoints="1"/>
            </p:cNvSpPr>
            <p:nvPr/>
          </p:nvSpPr>
          <p:spPr bwMode="auto">
            <a:xfrm rot="5400000">
              <a:off x="1936" y="1076"/>
              <a:ext cx="82" cy="8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37" y="6"/>
                </a:cxn>
                <a:cxn ang="0">
                  <a:pos x="10" y="6"/>
                </a:cxn>
                <a:cxn ang="0">
                  <a:pos x="10" y="0"/>
                </a:cxn>
                <a:cxn ang="0">
                  <a:pos x="37" y="0"/>
                </a:cxn>
                <a:cxn ang="0">
                  <a:pos x="37" y="6"/>
                </a:cxn>
              </a:cxnLst>
              <a:rect l="0" t="0" r="r" b="b"/>
              <a:pathLst>
                <a:path w="37" h="6">
                  <a:moveTo>
                    <a:pt x="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6"/>
                  </a:lnTo>
                  <a:close/>
                  <a:moveTo>
                    <a:pt x="37" y="6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37" y="0"/>
                  </a:lnTo>
                  <a:lnTo>
                    <a:pt x="37" y="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989"/>
            <p:cNvSpPr>
              <a:spLocks/>
            </p:cNvSpPr>
            <p:nvPr/>
          </p:nvSpPr>
          <p:spPr bwMode="auto">
            <a:xfrm rot="5400000">
              <a:off x="1989" y="1063"/>
              <a:ext cx="58" cy="58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4"/>
                </a:cxn>
                <a:cxn ang="0">
                  <a:pos x="27" y="6"/>
                </a:cxn>
                <a:cxn ang="0">
                  <a:pos x="27" y="10"/>
                </a:cxn>
                <a:cxn ang="0">
                  <a:pos x="27" y="16"/>
                </a:cxn>
                <a:cxn ang="0">
                  <a:pos x="23" y="20"/>
                </a:cxn>
                <a:cxn ang="0">
                  <a:pos x="19" y="22"/>
                </a:cxn>
                <a:cxn ang="0">
                  <a:pos x="13" y="24"/>
                </a:cxn>
                <a:cxn ang="0">
                  <a:pos x="9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7" y="0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9" y="18"/>
                </a:cxn>
                <a:cxn ang="0">
                  <a:pos x="13" y="18"/>
                </a:cxn>
                <a:cxn ang="0">
                  <a:pos x="17" y="18"/>
                </a:cxn>
                <a:cxn ang="0">
                  <a:pos x="21" y="16"/>
                </a:cxn>
                <a:cxn ang="0">
                  <a:pos x="23" y="14"/>
                </a:cxn>
                <a:cxn ang="0">
                  <a:pos x="23" y="12"/>
                </a:cxn>
                <a:cxn ang="0">
                  <a:pos x="23" y="8"/>
                </a:cxn>
                <a:cxn ang="0">
                  <a:pos x="21" y="6"/>
                </a:cxn>
                <a:cxn ang="0">
                  <a:pos x="19" y="6"/>
                </a:cxn>
                <a:cxn ang="0">
                  <a:pos x="17" y="4"/>
                </a:cxn>
              </a:cxnLst>
              <a:rect l="0" t="0" r="r" b="b"/>
              <a:pathLst>
                <a:path w="27" h="24">
                  <a:moveTo>
                    <a:pt x="17" y="4"/>
                  </a:moveTo>
                  <a:lnTo>
                    <a:pt x="17" y="0"/>
                  </a:lnTo>
                  <a:lnTo>
                    <a:pt x="21" y="0"/>
                  </a:lnTo>
                  <a:lnTo>
                    <a:pt x="25" y="4"/>
                  </a:lnTo>
                  <a:lnTo>
                    <a:pt x="27" y="6"/>
                  </a:lnTo>
                  <a:lnTo>
                    <a:pt x="27" y="10"/>
                  </a:lnTo>
                  <a:lnTo>
                    <a:pt x="27" y="16"/>
                  </a:lnTo>
                  <a:lnTo>
                    <a:pt x="23" y="20"/>
                  </a:lnTo>
                  <a:lnTo>
                    <a:pt x="19" y="22"/>
                  </a:lnTo>
                  <a:lnTo>
                    <a:pt x="13" y="24"/>
                  </a:lnTo>
                  <a:lnTo>
                    <a:pt x="9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9" y="18"/>
                  </a:lnTo>
                  <a:lnTo>
                    <a:pt x="13" y="18"/>
                  </a:lnTo>
                  <a:lnTo>
                    <a:pt x="17" y="18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990"/>
            <p:cNvSpPr>
              <a:spLocks noEditPoints="1"/>
            </p:cNvSpPr>
            <p:nvPr/>
          </p:nvSpPr>
          <p:spPr bwMode="auto">
            <a:xfrm rot="5400000">
              <a:off x="2060" y="1067"/>
              <a:ext cx="58" cy="49"/>
            </a:xfrm>
            <a:custGeom>
              <a:avLst/>
              <a:gdLst/>
              <a:ahLst/>
              <a:cxnLst>
                <a:cxn ang="0">
                  <a:pos x="25" y="8"/>
                </a:cxn>
                <a:cxn ang="0">
                  <a:pos x="27" y="14"/>
                </a:cxn>
                <a:cxn ang="0">
                  <a:pos x="27" y="20"/>
                </a:cxn>
                <a:cxn ang="0">
                  <a:pos x="23" y="24"/>
                </a:cxn>
                <a:cxn ang="0">
                  <a:pos x="17" y="24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11" y="10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7" y="24"/>
                </a:cxn>
                <a:cxn ang="0">
                  <a:pos x="4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21" y="2"/>
                </a:cxn>
                <a:cxn ang="0">
                  <a:pos x="25" y="0"/>
                </a:cxn>
                <a:cxn ang="0">
                  <a:pos x="27" y="4"/>
                </a:cxn>
                <a:cxn ang="0">
                  <a:pos x="23" y="6"/>
                </a:cxn>
                <a:cxn ang="0">
                  <a:pos x="15" y="10"/>
                </a:cxn>
                <a:cxn ang="0">
                  <a:pos x="15" y="16"/>
                </a:cxn>
                <a:cxn ang="0">
                  <a:pos x="17" y="18"/>
                </a:cxn>
                <a:cxn ang="0">
                  <a:pos x="19" y="20"/>
                </a:cxn>
                <a:cxn ang="0">
                  <a:pos x="21" y="20"/>
                </a:cxn>
                <a:cxn ang="0">
                  <a:pos x="23" y="16"/>
                </a:cxn>
                <a:cxn ang="0">
                  <a:pos x="23" y="12"/>
                </a:cxn>
                <a:cxn ang="0">
                  <a:pos x="21" y="8"/>
                </a:cxn>
                <a:cxn ang="0">
                  <a:pos x="17" y="6"/>
                </a:cxn>
                <a:cxn ang="0">
                  <a:pos x="13" y="6"/>
                </a:cxn>
              </a:cxnLst>
              <a:rect l="0" t="0" r="r" b="b"/>
              <a:pathLst>
                <a:path w="27" h="24">
                  <a:moveTo>
                    <a:pt x="23" y="6"/>
                  </a:moveTo>
                  <a:lnTo>
                    <a:pt x="25" y="8"/>
                  </a:lnTo>
                  <a:lnTo>
                    <a:pt x="27" y="10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20"/>
                  </a:lnTo>
                  <a:lnTo>
                    <a:pt x="25" y="22"/>
                  </a:lnTo>
                  <a:lnTo>
                    <a:pt x="23" y="24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15" y="2"/>
                  </a:lnTo>
                  <a:lnTo>
                    <a:pt x="21" y="2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4"/>
                  </a:lnTo>
                  <a:lnTo>
                    <a:pt x="25" y="6"/>
                  </a:lnTo>
                  <a:lnTo>
                    <a:pt x="23" y="6"/>
                  </a:lnTo>
                  <a:close/>
                  <a:moveTo>
                    <a:pt x="13" y="6"/>
                  </a:moveTo>
                  <a:lnTo>
                    <a:pt x="15" y="10"/>
                  </a:lnTo>
                  <a:lnTo>
                    <a:pt x="15" y="14"/>
                  </a:lnTo>
                  <a:lnTo>
                    <a:pt x="15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991"/>
            <p:cNvSpPr>
              <a:spLocks noChangeArrowheads="1"/>
            </p:cNvSpPr>
            <p:nvPr/>
          </p:nvSpPr>
          <p:spPr bwMode="auto">
            <a:xfrm rot="5400000">
              <a:off x="2089" y="1071"/>
              <a:ext cx="82" cy="17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992"/>
            <p:cNvSpPr>
              <a:spLocks/>
            </p:cNvSpPr>
            <p:nvPr/>
          </p:nvSpPr>
          <p:spPr bwMode="auto">
            <a:xfrm rot="5400000">
              <a:off x="2167" y="1051"/>
              <a:ext cx="82" cy="58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22"/>
                </a:cxn>
                <a:cxn ang="0">
                  <a:pos x="16" y="22"/>
                </a:cxn>
                <a:cxn ang="0">
                  <a:pos x="16" y="2"/>
                </a:cxn>
                <a:cxn ang="0">
                  <a:pos x="19" y="2"/>
                </a:cxn>
                <a:cxn ang="0">
                  <a:pos x="19" y="22"/>
                </a:cxn>
                <a:cxn ang="0">
                  <a:pos x="33" y="22"/>
                </a:cxn>
                <a:cxn ang="0">
                  <a:pos x="33" y="0"/>
                </a:cxn>
                <a:cxn ang="0">
                  <a:pos x="37" y="0"/>
                </a:cxn>
                <a:cxn ang="0">
                  <a:pos x="37" y="28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2"/>
                  </a:lnTo>
                  <a:lnTo>
                    <a:pt x="16" y="2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22"/>
                  </a:lnTo>
                  <a:lnTo>
                    <a:pt x="33" y="22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993"/>
            <p:cNvSpPr>
              <a:spLocks/>
            </p:cNvSpPr>
            <p:nvPr/>
          </p:nvSpPr>
          <p:spPr bwMode="auto">
            <a:xfrm rot="5400000">
              <a:off x="2237" y="1079"/>
              <a:ext cx="58" cy="25"/>
            </a:xfrm>
            <a:custGeom>
              <a:avLst/>
              <a:gdLst/>
              <a:ahLst/>
              <a:cxnLst>
                <a:cxn ang="0">
                  <a:pos x="27" y="14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8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4"/>
                </a:cxn>
              </a:cxnLst>
              <a:rect l="0" t="0" r="r" b="b"/>
              <a:pathLst>
                <a:path w="27" h="14">
                  <a:moveTo>
                    <a:pt x="27" y="14"/>
                  </a:moveTo>
                  <a:lnTo>
                    <a:pt x="0" y="14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994"/>
            <p:cNvSpPr>
              <a:spLocks/>
            </p:cNvSpPr>
            <p:nvPr/>
          </p:nvSpPr>
          <p:spPr bwMode="auto">
            <a:xfrm rot="5400000">
              <a:off x="2283" y="1075"/>
              <a:ext cx="58" cy="33"/>
            </a:xfrm>
            <a:custGeom>
              <a:avLst/>
              <a:gdLst/>
              <a:ahLst/>
              <a:cxnLst>
                <a:cxn ang="0">
                  <a:pos x="27" y="14"/>
                </a:cxn>
                <a:cxn ang="0">
                  <a:pos x="0" y="14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8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4"/>
                </a:cxn>
              </a:cxnLst>
              <a:rect l="0" t="0" r="r" b="b"/>
              <a:pathLst>
                <a:path w="27" h="14">
                  <a:moveTo>
                    <a:pt x="27" y="14"/>
                  </a:moveTo>
                  <a:lnTo>
                    <a:pt x="0" y="14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995"/>
            <p:cNvSpPr>
              <a:spLocks noEditPoints="1"/>
            </p:cNvSpPr>
            <p:nvPr/>
          </p:nvSpPr>
          <p:spPr bwMode="auto">
            <a:xfrm rot="5400000">
              <a:off x="2319" y="1063"/>
              <a:ext cx="58" cy="5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9" y="23"/>
                </a:cxn>
                <a:cxn ang="0">
                  <a:pos x="6" y="21"/>
                </a:cxn>
                <a:cxn ang="0">
                  <a:pos x="2" y="19"/>
                </a:cxn>
                <a:cxn ang="0">
                  <a:pos x="0" y="15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3" y="2"/>
                </a:cxn>
                <a:cxn ang="0">
                  <a:pos x="27" y="6"/>
                </a:cxn>
                <a:cxn ang="0">
                  <a:pos x="27" y="8"/>
                </a:cxn>
                <a:cxn ang="0">
                  <a:pos x="27" y="11"/>
                </a:cxn>
                <a:cxn ang="0">
                  <a:pos x="27" y="15"/>
                </a:cxn>
                <a:cxn ang="0">
                  <a:pos x="23" y="19"/>
                </a:cxn>
                <a:cxn ang="0">
                  <a:pos x="19" y="23"/>
                </a:cxn>
                <a:cxn ang="0">
                  <a:pos x="13" y="23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21" y="17"/>
                </a:cxn>
                <a:cxn ang="0">
                  <a:pos x="23" y="13"/>
                </a:cxn>
                <a:cxn ang="0">
                  <a:pos x="23" y="11"/>
                </a:cxn>
                <a:cxn ang="0">
                  <a:pos x="23" y="8"/>
                </a:cxn>
                <a:cxn ang="0">
                  <a:pos x="21" y="6"/>
                </a:cxn>
                <a:cxn ang="0">
                  <a:pos x="17" y="4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6" y="17"/>
                </a:cxn>
                <a:cxn ang="0">
                  <a:pos x="9" y="17"/>
                </a:cxn>
                <a:cxn ang="0">
                  <a:pos x="13" y="19"/>
                </a:cxn>
              </a:cxnLst>
              <a:rect l="0" t="0" r="r" b="b"/>
              <a:pathLst>
                <a:path w="27" h="23">
                  <a:moveTo>
                    <a:pt x="13" y="23"/>
                  </a:moveTo>
                  <a:lnTo>
                    <a:pt x="9" y="23"/>
                  </a:lnTo>
                  <a:lnTo>
                    <a:pt x="6" y="21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4" y="2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7" y="6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27" y="15"/>
                  </a:lnTo>
                  <a:lnTo>
                    <a:pt x="23" y="19"/>
                  </a:lnTo>
                  <a:lnTo>
                    <a:pt x="19" y="23"/>
                  </a:lnTo>
                  <a:lnTo>
                    <a:pt x="13" y="23"/>
                  </a:lnTo>
                  <a:close/>
                  <a:moveTo>
                    <a:pt x="13" y="19"/>
                  </a:moveTo>
                  <a:lnTo>
                    <a:pt x="17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6" y="17"/>
                  </a:lnTo>
                  <a:lnTo>
                    <a:pt x="9" y="17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996"/>
            <p:cNvSpPr>
              <a:spLocks/>
            </p:cNvSpPr>
            <p:nvPr/>
          </p:nvSpPr>
          <p:spPr bwMode="auto">
            <a:xfrm rot="5400000">
              <a:off x="2382" y="1075"/>
              <a:ext cx="58" cy="33"/>
            </a:xfrm>
            <a:custGeom>
              <a:avLst/>
              <a:gdLst/>
              <a:ahLst/>
              <a:cxnLst>
                <a:cxn ang="0">
                  <a:pos x="27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7" y="10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27" y="10"/>
                </a:cxn>
                <a:cxn ang="0">
                  <a:pos x="27" y="16"/>
                </a:cxn>
              </a:cxnLst>
              <a:rect l="0" t="0" r="r" b="b"/>
              <a:pathLst>
                <a:path w="27" h="16">
                  <a:moveTo>
                    <a:pt x="27" y="16"/>
                  </a:moveTo>
                  <a:lnTo>
                    <a:pt x="0" y="16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13" y="10"/>
                  </a:lnTo>
                  <a:lnTo>
                    <a:pt x="27" y="10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997"/>
            <p:cNvSpPr>
              <a:spLocks noChangeArrowheads="1"/>
            </p:cNvSpPr>
            <p:nvPr/>
          </p:nvSpPr>
          <p:spPr bwMode="auto">
            <a:xfrm rot="5400000">
              <a:off x="2790" y="181"/>
              <a:ext cx="1319" cy="331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998"/>
            <p:cNvSpPr>
              <a:spLocks noChangeShapeType="1"/>
            </p:cNvSpPr>
            <p:nvPr/>
          </p:nvSpPr>
          <p:spPr bwMode="auto">
            <a:xfrm rot="5400000">
              <a:off x="3424" y="2507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999"/>
            <p:cNvSpPr>
              <a:spLocks noChangeShapeType="1"/>
            </p:cNvSpPr>
            <p:nvPr/>
          </p:nvSpPr>
          <p:spPr bwMode="auto">
            <a:xfrm rot="5400000">
              <a:off x="3976" y="2507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1000"/>
            <p:cNvSpPr>
              <a:spLocks noChangeShapeType="1"/>
            </p:cNvSpPr>
            <p:nvPr/>
          </p:nvSpPr>
          <p:spPr bwMode="auto">
            <a:xfrm rot="5400000">
              <a:off x="4533" y="2511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1001"/>
            <p:cNvSpPr>
              <a:spLocks noChangeShapeType="1"/>
            </p:cNvSpPr>
            <p:nvPr/>
          </p:nvSpPr>
          <p:spPr bwMode="auto">
            <a:xfrm rot="5400000">
              <a:off x="5094" y="2511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1002"/>
            <p:cNvSpPr>
              <a:spLocks noChangeShapeType="1"/>
            </p:cNvSpPr>
            <p:nvPr/>
          </p:nvSpPr>
          <p:spPr bwMode="auto">
            <a:xfrm rot="5400000">
              <a:off x="1766" y="2507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1003"/>
            <p:cNvSpPr>
              <a:spLocks noChangeShapeType="1"/>
            </p:cNvSpPr>
            <p:nvPr/>
          </p:nvSpPr>
          <p:spPr bwMode="auto">
            <a:xfrm rot="5400000">
              <a:off x="2323" y="2511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1004"/>
            <p:cNvSpPr>
              <a:spLocks noChangeShapeType="1"/>
            </p:cNvSpPr>
            <p:nvPr/>
          </p:nvSpPr>
          <p:spPr bwMode="auto">
            <a:xfrm rot="5400000">
              <a:off x="2871" y="2507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005"/>
            <p:cNvSpPr>
              <a:spLocks/>
            </p:cNvSpPr>
            <p:nvPr/>
          </p:nvSpPr>
          <p:spPr bwMode="auto">
            <a:xfrm rot="5400000">
              <a:off x="3404" y="2544"/>
              <a:ext cx="41" cy="33"/>
            </a:xfrm>
            <a:custGeom>
              <a:avLst/>
              <a:gdLst/>
              <a:ahLst/>
              <a:cxnLst>
                <a:cxn ang="0">
                  <a:pos x="19" y="13"/>
                </a:cxn>
                <a:cxn ang="0">
                  <a:pos x="0" y="1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8" y="11"/>
                </a:cxn>
                <a:cxn ang="0">
                  <a:pos x="8" y="2"/>
                </a:cxn>
                <a:cxn ang="0">
                  <a:pos x="9" y="2"/>
                </a:cxn>
                <a:cxn ang="0">
                  <a:pos x="9" y="11"/>
                </a:cxn>
                <a:cxn ang="0">
                  <a:pos x="17" y="11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19" y="13"/>
                </a:cxn>
              </a:cxnLst>
              <a:rect l="0" t="0" r="r" b="b"/>
              <a:pathLst>
                <a:path w="19" h="13">
                  <a:moveTo>
                    <a:pt x="1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1"/>
                  </a:lnTo>
                  <a:lnTo>
                    <a:pt x="8" y="11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11"/>
                  </a:lnTo>
                  <a:lnTo>
                    <a:pt x="17" y="11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006"/>
            <p:cNvSpPr>
              <a:spLocks noEditPoints="1"/>
            </p:cNvSpPr>
            <p:nvPr/>
          </p:nvSpPr>
          <p:spPr bwMode="auto">
            <a:xfrm rot="5400000">
              <a:off x="3445" y="2544"/>
              <a:ext cx="41" cy="33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9" y="12"/>
                </a:cxn>
                <a:cxn ang="0">
                  <a:pos x="17" y="14"/>
                </a:cxn>
                <a:cxn ang="0">
                  <a:pos x="15" y="14"/>
                </a:cxn>
                <a:cxn ang="0">
                  <a:pos x="13" y="16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3" y="8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6" y="14"/>
                </a:cxn>
                <a:cxn ang="0">
                  <a:pos x="9" y="14"/>
                </a:cxn>
                <a:cxn ang="0">
                  <a:pos x="13" y="14"/>
                </a:cxn>
                <a:cxn ang="0">
                  <a:pos x="15" y="14"/>
                </a:cxn>
                <a:cxn ang="0">
                  <a:pos x="15" y="12"/>
                </a:cxn>
                <a:cxn ang="0">
                  <a:pos x="17" y="8"/>
                </a:cxn>
                <a:cxn ang="0">
                  <a:pos x="17" y="8"/>
                </a:cxn>
                <a:cxn ang="0">
                  <a:pos x="15" y="6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3" y="8"/>
                </a:cxn>
              </a:cxnLst>
              <a:rect l="0" t="0" r="r" b="b"/>
              <a:pathLst>
                <a:path w="19" h="18">
                  <a:moveTo>
                    <a:pt x="17" y="2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17" y="14"/>
                  </a:lnTo>
                  <a:lnTo>
                    <a:pt x="15" y="14"/>
                  </a:lnTo>
                  <a:lnTo>
                    <a:pt x="13" y="16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2"/>
                  </a:lnTo>
                  <a:close/>
                  <a:moveTo>
                    <a:pt x="13" y="8"/>
                  </a:moveTo>
                  <a:lnTo>
                    <a:pt x="13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9" y="14"/>
                  </a:lnTo>
                  <a:lnTo>
                    <a:pt x="13" y="14"/>
                  </a:lnTo>
                  <a:lnTo>
                    <a:pt x="15" y="14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007"/>
            <p:cNvSpPr>
              <a:spLocks/>
            </p:cNvSpPr>
            <p:nvPr/>
          </p:nvSpPr>
          <p:spPr bwMode="auto">
            <a:xfrm rot="5400000">
              <a:off x="3952" y="2548"/>
              <a:ext cx="41" cy="25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0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0"/>
                </a:cxn>
                <a:cxn ang="0">
                  <a:pos x="15" y="12"/>
                </a:cxn>
                <a:cxn ang="0">
                  <a:pos x="13" y="12"/>
                </a:cxn>
              </a:cxnLst>
              <a:rect l="0" t="0" r="r" b="b"/>
              <a:pathLst>
                <a:path w="19" h="12">
                  <a:moveTo>
                    <a:pt x="13" y="12"/>
                  </a:moveTo>
                  <a:lnTo>
                    <a:pt x="13" y="10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1008"/>
            <p:cNvSpPr>
              <a:spLocks noEditPoints="1"/>
            </p:cNvSpPr>
            <p:nvPr/>
          </p:nvSpPr>
          <p:spPr bwMode="auto">
            <a:xfrm rot="5400000">
              <a:off x="3985" y="2548"/>
              <a:ext cx="41" cy="25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9" y="14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9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9" y="10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9" y="14"/>
                  </a:lnTo>
                  <a:close/>
                  <a:moveTo>
                    <a:pt x="9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1009"/>
            <p:cNvSpPr>
              <a:spLocks noEditPoints="1"/>
            </p:cNvSpPr>
            <p:nvPr/>
          </p:nvSpPr>
          <p:spPr bwMode="auto">
            <a:xfrm rot="5400000">
              <a:off x="4505" y="2548"/>
              <a:ext cx="41" cy="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9" y="10"/>
                </a:cxn>
                <a:cxn ang="0">
                  <a:pos x="8" y="10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9" y="14"/>
                </a:cxn>
                <a:cxn ang="0">
                  <a:pos x="6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3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11" y="10"/>
                </a:cxn>
                <a:cxn ang="0">
                  <a:pos x="13" y="10"/>
                </a:cxn>
              </a:cxnLst>
              <a:rect l="0" t="0" r="r" b="b"/>
              <a:pathLst>
                <a:path w="19" h="14">
                  <a:moveTo>
                    <a:pt x="6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close/>
                  <a:moveTo>
                    <a:pt x="13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10"/>
                  </a:lnTo>
                  <a:lnTo>
                    <a:pt x="11" y="1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10"/>
            <p:cNvSpPr>
              <a:spLocks noEditPoints="1"/>
            </p:cNvSpPr>
            <p:nvPr/>
          </p:nvSpPr>
          <p:spPr bwMode="auto">
            <a:xfrm rot="5400000">
              <a:off x="4538" y="2548"/>
              <a:ext cx="41" cy="25"/>
            </a:xfrm>
            <a:custGeom>
              <a:avLst/>
              <a:gdLst/>
              <a:ahLst/>
              <a:cxnLst>
                <a:cxn ang="0">
                  <a:pos x="9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0"/>
                </a:cxn>
                <a:cxn ang="0">
                  <a:pos x="13" y="12"/>
                </a:cxn>
                <a:cxn ang="0">
                  <a:pos x="9" y="12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9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9" y="10"/>
                </a:cxn>
              </a:cxnLst>
              <a:rect l="0" t="0" r="r" b="b"/>
              <a:pathLst>
                <a:path w="19" h="12">
                  <a:moveTo>
                    <a:pt x="9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2"/>
                  </a:lnTo>
                  <a:lnTo>
                    <a:pt x="9" y="12"/>
                  </a:lnTo>
                  <a:close/>
                  <a:moveTo>
                    <a:pt x="9" y="10"/>
                  </a:moveTo>
                  <a:lnTo>
                    <a:pt x="13" y="10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9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1011"/>
            <p:cNvSpPr>
              <a:spLocks noEditPoints="1"/>
            </p:cNvSpPr>
            <p:nvPr/>
          </p:nvSpPr>
          <p:spPr bwMode="auto">
            <a:xfrm rot="5400000">
              <a:off x="5049" y="2548"/>
              <a:ext cx="41" cy="25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13" y="8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9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0"/>
                </a:cxn>
                <a:cxn ang="0">
                  <a:pos x="15" y="12"/>
                </a:cxn>
                <a:cxn ang="0">
                  <a:pos x="13" y="1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9" y="10"/>
                </a:cxn>
                <a:cxn ang="0">
                  <a:pos x="9" y="8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2"/>
                </a:cxn>
              </a:cxnLst>
              <a:rect l="0" t="0" r="r" b="b"/>
              <a:pathLst>
                <a:path w="19" h="12">
                  <a:moveTo>
                    <a:pt x="13" y="12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2"/>
                  </a:lnTo>
                  <a:close/>
                  <a:moveTo>
                    <a:pt x="6" y="2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9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1012"/>
            <p:cNvSpPr>
              <a:spLocks noEditPoints="1"/>
            </p:cNvSpPr>
            <p:nvPr/>
          </p:nvSpPr>
          <p:spPr bwMode="auto">
            <a:xfrm rot="5400000">
              <a:off x="5074" y="2548"/>
              <a:ext cx="41" cy="25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9"/>
                </a:cxn>
                <a:cxn ang="0">
                  <a:pos x="13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13" y="9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9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9"/>
                </a:cxn>
                <a:cxn ang="0">
                  <a:pos x="9" y="9"/>
                </a:cxn>
              </a:cxnLst>
              <a:rect l="0" t="0" r="r" b="b"/>
              <a:pathLst>
                <a:path w="19" h="11">
                  <a:moveTo>
                    <a:pt x="9" y="11"/>
                  </a:move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9"/>
                  </a:lnTo>
                  <a:lnTo>
                    <a:pt x="13" y="11"/>
                  </a:lnTo>
                  <a:lnTo>
                    <a:pt x="9" y="11"/>
                  </a:lnTo>
                  <a:close/>
                  <a:moveTo>
                    <a:pt x="9" y="9"/>
                  </a:moveTo>
                  <a:lnTo>
                    <a:pt x="13" y="9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9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1013"/>
            <p:cNvSpPr>
              <a:spLocks/>
            </p:cNvSpPr>
            <p:nvPr/>
          </p:nvSpPr>
          <p:spPr bwMode="auto">
            <a:xfrm rot="5400000">
              <a:off x="5119" y="2544"/>
              <a:ext cx="41" cy="33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5" y="12"/>
                </a:cxn>
                <a:cxn ang="0">
                  <a:pos x="15" y="10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9" y="8"/>
                </a:cxn>
                <a:cxn ang="0">
                  <a:pos x="9" y="12"/>
                </a:cxn>
                <a:cxn ang="0">
                  <a:pos x="8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6" y="12"/>
                </a:cxn>
                <a:cxn ang="0">
                  <a:pos x="8" y="10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8"/>
                </a:cxn>
                <a:cxn ang="0">
                  <a:pos x="17" y="12"/>
                </a:cxn>
                <a:cxn ang="0">
                  <a:pos x="13" y="14"/>
                </a:cxn>
              </a:cxnLst>
              <a:rect l="0" t="0" r="r" b="b"/>
              <a:pathLst>
                <a:path w="19" h="14">
                  <a:moveTo>
                    <a:pt x="11" y="14"/>
                  </a:moveTo>
                  <a:lnTo>
                    <a:pt x="11" y="12"/>
                  </a:lnTo>
                  <a:lnTo>
                    <a:pt x="13" y="12"/>
                  </a:lnTo>
                  <a:lnTo>
                    <a:pt x="15" y="12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9" y="8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3" y="14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1014"/>
            <p:cNvSpPr>
              <a:spLocks noEditPoints="1"/>
            </p:cNvSpPr>
            <p:nvPr/>
          </p:nvSpPr>
          <p:spPr bwMode="auto">
            <a:xfrm rot="5400000">
              <a:off x="1717" y="2549"/>
              <a:ext cx="41" cy="24"/>
            </a:xfrm>
            <a:custGeom>
              <a:avLst/>
              <a:gdLst/>
              <a:ahLst/>
              <a:cxnLst>
                <a:cxn ang="0">
                  <a:pos x="13" y="11"/>
                </a:cxn>
                <a:cxn ang="0">
                  <a:pos x="13" y="10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13" y="6"/>
                </a:cxn>
                <a:cxn ang="0">
                  <a:pos x="11" y="8"/>
                </a:cxn>
                <a:cxn ang="0">
                  <a:pos x="11" y="10"/>
                </a:cxn>
                <a:cxn ang="0">
                  <a:pos x="9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0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6" y="2"/>
                </a:cxn>
              </a:cxnLst>
              <a:rect l="0" t="0" r="r" b="b"/>
              <a:pathLst>
                <a:path w="19" h="11">
                  <a:moveTo>
                    <a:pt x="13" y="11"/>
                  </a:moveTo>
                  <a:lnTo>
                    <a:pt x="13" y="10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5" y="11"/>
                  </a:lnTo>
                  <a:lnTo>
                    <a:pt x="13" y="11"/>
                  </a:lnTo>
                  <a:close/>
                  <a:moveTo>
                    <a:pt x="6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1015"/>
            <p:cNvSpPr>
              <a:spLocks noEditPoints="1"/>
            </p:cNvSpPr>
            <p:nvPr/>
          </p:nvSpPr>
          <p:spPr bwMode="auto">
            <a:xfrm rot="5400000">
              <a:off x="1763" y="2544"/>
              <a:ext cx="41" cy="33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9" y="14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9" y="10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9" y="14"/>
                  </a:lnTo>
                  <a:close/>
                  <a:moveTo>
                    <a:pt x="9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1016"/>
            <p:cNvSpPr>
              <a:spLocks/>
            </p:cNvSpPr>
            <p:nvPr/>
          </p:nvSpPr>
          <p:spPr bwMode="auto">
            <a:xfrm rot="5400000">
              <a:off x="1796" y="2544"/>
              <a:ext cx="41" cy="33"/>
            </a:xfrm>
            <a:custGeom>
              <a:avLst/>
              <a:gdLst/>
              <a:ahLst/>
              <a:cxnLst>
                <a:cxn ang="0">
                  <a:pos x="19" y="16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15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"/>
                </a:cxn>
                <a:cxn ang="0">
                  <a:pos x="4" y="12"/>
                </a:cxn>
                <a:cxn ang="0">
                  <a:pos x="19" y="12"/>
                </a:cxn>
                <a:cxn ang="0">
                  <a:pos x="19" y="16"/>
                </a:cxn>
              </a:cxnLst>
              <a:rect l="0" t="0" r="r" b="b"/>
              <a:pathLst>
                <a:path w="19" h="16">
                  <a:moveTo>
                    <a:pt x="19" y="16"/>
                  </a:moveTo>
                  <a:lnTo>
                    <a:pt x="0" y="16"/>
                  </a:lnTo>
                  <a:lnTo>
                    <a:pt x="0" y="12"/>
                  </a:lnTo>
                  <a:lnTo>
                    <a:pt x="1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4" y="12"/>
                  </a:lnTo>
                  <a:lnTo>
                    <a:pt x="19" y="12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1017"/>
            <p:cNvSpPr>
              <a:spLocks noEditPoints="1"/>
            </p:cNvSpPr>
            <p:nvPr/>
          </p:nvSpPr>
          <p:spPr bwMode="auto">
            <a:xfrm rot="5400000">
              <a:off x="2295" y="2548"/>
              <a:ext cx="41" cy="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9" y="10"/>
                </a:cxn>
                <a:cxn ang="0">
                  <a:pos x="8" y="10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2"/>
                </a:cxn>
                <a:cxn ang="0">
                  <a:pos x="13" y="14"/>
                </a:cxn>
                <a:cxn ang="0">
                  <a:pos x="9" y="14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3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11" y="10"/>
                </a:cxn>
                <a:cxn ang="0">
                  <a:pos x="13" y="10"/>
                </a:cxn>
              </a:cxnLst>
              <a:rect l="0" t="0" r="r" b="b"/>
              <a:pathLst>
                <a:path w="19" h="14">
                  <a:moveTo>
                    <a:pt x="6" y="0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3" y="14"/>
                  </a:lnTo>
                  <a:lnTo>
                    <a:pt x="9" y="14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close/>
                  <a:moveTo>
                    <a:pt x="13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11" y="1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1018"/>
            <p:cNvSpPr>
              <a:spLocks noEditPoints="1"/>
            </p:cNvSpPr>
            <p:nvPr/>
          </p:nvSpPr>
          <p:spPr bwMode="auto">
            <a:xfrm rot="5400000">
              <a:off x="2328" y="2548"/>
              <a:ext cx="41" cy="25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19" y="3"/>
                </a:cxn>
                <a:cxn ang="0">
                  <a:pos x="19" y="5"/>
                </a:cxn>
                <a:cxn ang="0">
                  <a:pos x="19" y="7"/>
                </a:cxn>
                <a:cxn ang="0">
                  <a:pos x="17" y="9"/>
                </a:cxn>
                <a:cxn ang="0">
                  <a:pos x="13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13" y="9"/>
                </a:cxn>
                <a:cxn ang="0">
                  <a:pos x="15" y="7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5" y="3"/>
                </a:cxn>
                <a:cxn ang="0">
                  <a:pos x="13" y="2"/>
                </a:cxn>
                <a:cxn ang="0">
                  <a:pos x="9" y="2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6" y="9"/>
                </a:cxn>
                <a:cxn ang="0">
                  <a:pos x="9" y="9"/>
                </a:cxn>
              </a:cxnLst>
              <a:rect l="0" t="0" r="r" b="b"/>
              <a:pathLst>
                <a:path w="19" h="11">
                  <a:moveTo>
                    <a:pt x="9" y="11"/>
                  </a:move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17" y="9"/>
                  </a:lnTo>
                  <a:lnTo>
                    <a:pt x="13" y="11"/>
                  </a:lnTo>
                  <a:lnTo>
                    <a:pt x="9" y="11"/>
                  </a:lnTo>
                  <a:close/>
                  <a:moveTo>
                    <a:pt x="9" y="9"/>
                  </a:moveTo>
                  <a:lnTo>
                    <a:pt x="13" y="9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9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1019"/>
            <p:cNvSpPr>
              <a:spLocks/>
            </p:cNvSpPr>
            <p:nvPr/>
          </p:nvSpPr>
          <p:spPr bwMode="auto">
            <a:xfrm rot="5400000">
              <a:off x="2847" y="2548"/>
              <a:ext cx="41" cy="25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0"/>
                </a:cxn>
                <a:cxn ang="0">
                  <a:pos x="15" y="12"/>
                </a:cxn>
                <a:cxn ang="0">
                  <a:pos x="13" y="12"/>
                </a:cxn>
              </a:cxnLst>
              <a:rect l="0" t="0" r="r" b="b"/>
              <a:pathLst>
                <a:path w="19" h="12">
                  <a:moveTo>
                    <a:pt x="13" y="12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1020"/>
            <p:cNvSpPr>
              <a:spLocks noEditPoints="1"/>
            </p:cNvSpPr>
            <p:nvPr/>
          </p:nvSpPr>
          <p:spPr bwMode="auto">
            <a:xfrm rot="5400000">
              <a:off x="2880" y="2548"/>
              <a:ext cx="41" cy="25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9" y="14"/>
                </a:cxn>
                <a:cxn ang="0">
                  <a:pos x="9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9" y="10"/>
                </a:cxn>
              </a:cxnLst>
              <a:rect l="0" t="0" r="r" b="b"/>
              <a:pathLst>
                <a:path w="19" h="14">
                  <a:moveTo>
                    <a:pt x="9" y="14"/>
                  </a:move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9" y="14"/>
                  </a:lnTo>
                  <a:close/>
                  <a:moveTo>
                    <a:pt x="9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1021"/>
            <p:cNvSpPr>
              <a:spLocks noChangeShapeType="1"/>
            </p:cNvSpPr>
            <p:nvPr/>
          </p:nvSpPr>
          <p:spPr bwMode="auto">
            <a:xfrm rot="5400000" flipH="1">
              <a:off x="5094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Line 1022"/>
            <p:cNvSpPr>
              <a:spLocks noChangeShapeType="1"/>
            </p:cNvSpPr>
            <p:nvPr/>
          </p:nvSpPr>
          <p:spPr bwMode="auto">
            <a:xfrm rot="5400000" flipH="1">
              <a:off x="4718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Line 1023"/>
            <p:cNvSpPr>
              <a:spLocks noChangeShapeType="1"/>
            </p:cNvSpPr>
            <p:nvPr/>
          </p:nvSpPr>
          <p:spPr bwMode="auto">
            <a:xfrm rot="5400000" flipH="1">
              <a:off x="4351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Line 0"/>
            <p:cNvSpPr>
              <a:spLocks noChangeShapeType="1"/>
            </p:cNvSpPr>
            <p:nvPr/>
          </p:nvSpPr>
          <p:spPr bwMode="auto">
            <a:xfrm rot="5400000" flipH="1">
              <a:off x="3976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1"/>
            <p:cNvSpPr>
              <a:spLocks noChangeShapeType="1"/>
            </p:cNvSpPr>
            <p:nvPr/>
          </p:nvSpPr>
          <p:spPr bwMode="auto">
            <a:xfrm rot="5400000" flipH="1">
              <a:off x="3605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"/>
            <p:cNvSpPr>
              <a:spLocks noChangeShapeType="1"/>
            </p:cNvSpPr>
            <p:nvPr/>
          </p:nvSpPr>
          <p:spPr bwMode="auto">
            <a:xfrm rot="5400000" flipH="1">
              <a:off x="3246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3"/>
            <p:cNvSpPr>
              <a:spLocks noChangeShapeType="1"/>
            </p:cNvSpPr>
            <p:nvPr/>
          </p:nvSpPr>
          <p:spPr bwMode="auto">
            <a:xfrm rot="5400000" flipH="1">
              <a:off x="2871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Line 4"/>
            <p:cNvSpPr>
              <a:spLocks noChangeShapeType="1"/>
            </p:cNvSpPr>
            <p:nvPr/>
          </p:nvSpPr>
          <p:spPr bwMode="auto">
            <a:xfrm rot="5400000" flipH="1">
              <a:off x="2500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Line 5"/>
            <p:cNvSpPr>
              <a:spLocks noChangeShapeType="1"/>
            </p:cNvSpPr>
            <p:nvPr/>
          </p:nvSpPr>
          <p:spPr bwMode="auto">
            <a:xfrm rot="5400000" flipH="1">
              <a:off x="2141" y="1167"/>
              <a:ext cx="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Line 6"/>
            <p:cNvSpPr>
              <a:spLocks noChangeShapeType="1"/>
            </p:cNvSpPr>
            <p:nvPr/>
          </p:nvSpPr>
          <p:spPr bwMode="auto">
            <a:xfrm rot="5400000" flipH="1">
              <a:off x="1766" y="1163"/>
              <a:ext cx="25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Line 7"/>
            <p:cNvSpPr>
              <a:spLocks noChangeShapeType="1"/>
            </p:cNvSpPr>
            <p:nvPr/>
          </p:nvSpPr>
          <p:spPr bwMode="auto">
            <a:xfrm rot="5400000">
              <a:off x="1759" y="1830"/>
              <a:ext cx="8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Line 8"/>
            <p:cNvSpPr>
              <a:spLocks noChangeShapeType="1"/>
            </p:cNvSpPr>
            <p:nvPr/>
          </p:nvSpPr>
          <p:spPr bwMode="auto">
            <a:xfrm rot="5400000">
              <a:off x="1763" y="1991"/>
              <a:ext cx="0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Line 9"/>
            <p:cNvSpPr>
              <a:spLocks noChangeShapeType="1"/>
            </p:cNvSpPr>
            <p:nvPr/>
          </p:nvSpPr>
          <p:spPr bwMode="auto">
            <a:xfrm rot="5400000">
              <a:off x="1763" y="2477"/>
              <a:ext cx="0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Line 10"/>
            <p:cNvSpPr>
              <a:spLocks noChangeShapeType="1"/>
            </p:cNvSpPr>
            <p:nvPr/>
          </p:nvSpPr>
          <p:spPr bwMode="auto">
            <a:xfrm rot="5400000">
              <a:off x="1763" y="2156"/>
              <a:ext cx="0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Line 11"/>
            <p:cNvSpPr>
              <a:spLocks noChangeShapeType="1"/>
            </p:cNvSpPr>
            <p:nvPr/>
          </p:nvSpPr>
          <p:spPr bwMode="auto">
            <a:xfrm rot="5400000">
              <a:off x="1763" y="2312"/>
              <a:ext cx="0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2"/>
            <p:cNvSpPr>
              <a:spLocks/>
            </p:cNvSpPr>
            <p:nvPr/>
          </p:nvSpPr>
          <p:spPr bwMode="auto">
            <a:xfrm rot="5400000">
              <a:off x="1614" y="1852"/>
              <a:ext cx="41" cy="1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0" y="0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lnTo>
                    <a:pt x="20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13"/>
            <p:cNvSpPr>
              <a:spLocks noEditPoints="1"/>
            </p:cNvSpPr>
            <p:nvPr/>
          </p:nvSpPr>
          <p:spPr bwMode="auto">
            <a:xfrm rot="5400000">
              <a:off x="1647" y="1843"/>
              <a:ext cx="41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6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"/>
            <p:cNvSpPr>
              <a:spLocks noEditPoints="1"/>
            </p:cNvSpPr>
            <p:nvPr/>
          </p:nvSpPr>
          <p:spPr bwMode="auto">
            <a:xfrm rot="5400000">
              <a:off x="1676" y="1847"/>
              <a:ext cx="41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4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5"/>
            <p:cNvSpPr>
              <a:spLocks noEditPoints="1"/>
            </p:cNvSpPr>
            <p:nvPr/>
          </p:nvSpPr>
          <p:spPr bwMode="auto">
            <a:xfrm rot="5400000">
              <a:off x="1713" y="1843"/>
              <a:ext cx="41" cy="33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6" y="13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5"/>
                </a:cxn>
                <a:cxn ang="0">
                  <a:pos x="20" y="7"/>
                </a:cxn>
                <a:cxn ang="0">
                  <a:pos x="20" y="9"/>
                </a:cxn>
                <a:cxn ang="0">
                  <a:pos x="18" y="11"/>
                </a:cxn>
                <a:cxn ang="0">
                  <a:pos x="14" y="13"/>
                </a:cxn>
                <a:cxn ang="0">
                  <a:pos x="10" y="13"/>
                </a:cxn>
                <a:cxn ang="0">
                  <a:pos x="10" y="11"/>
                </a:cxn>
                <a:cxn ang="0">
                  <a:pos x="14" y="9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10" y="11"/>
                </a:cxn>
              </a:cxnLst>
              <a:rect l="0" t="0" r="r" b="b"/>
              <a:pathLst>
                <a:path w="20" h="13">
                  <a:moveTo>
                    <a:pt x="10" y="13"/>
                  </a:moveTo>
                  <a:lnTo>
                    <a:pt x="6" y="13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14" y="13"/>
                  </a:lnTo>
                  <a:lnTo>
                    <a:pt x="10" y="13"/>
                  </a:lnTo>
                  <a:close/>
                  <a:moveTo>
                    <a:pt x="10" y="11"/>
                  </a:moveTo>
                  <a:lnTo>
                    <a:pt x="14" y="9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6"/>
            <p:cNvSpPr>
              <a:spLocks/>
            </p:cNvSpPr>
            <p:nvPr/>
          </p:nvSpPr>
          <p:spPr bwMode="auto">
            <a:xfrm rot="5400000">
              <a:off x="1610" y="2003"/>
              <a:ext cx="42" cy="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0" y="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6" y="10"/>
                </a:cxn>
                <a:cxn ang="0">
                  <a:pos x="14" y="10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2" y="4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8" y="10"/>
                </a:cxn>
                <a:cxn ang="0">
                  <a:pos x="18" y="0"/>
                </a:cxn>
              </a:cxnLst>
              <a:rect l="0" t="0" r="r" b="b"/>
              <a:pathLst>
                <a:path w="20" h="12">
                  <a:moveTo>
                    <a:pt x="18" y="0"/>
                  </a:moveTo>
                  <a:lnTo>
                    <a:pt x="20" y="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7"/>
            <p:cNvSpPr>
              <a:spLocks noEditPoints="1"/>
            </p:cNvSpPr>
            <p:nvPr/>
          </p:nvSpPr>
          <p:spPr bwMode="auto">
            <a:xfrm rot="5400000">
              <a:off x="1647" y="1999"/>
              <a:ext cx="42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8" y="14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8" y="14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18"/>
            <p:cNvSpPr>
              <a:spLocks noEditPoints="1"/>
            </p:cNvSpPr>
            <p:nvPr/>
          </p:nvSpPr>
          <p:spPr bwMode="auto">
            <a:xfrm rot="5400000">
              <a:off x="1676" y="2003"/>
              <a:ext cx="42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8" y="12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8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9"/>
            <p:cNvSpPr>
              <a:spLocks noEditPoints="1"/>
            </p:cNvSpPr>
            <p:nvPr/>
          </p:nvSpPr>
          <p:spPr bwMode="auto">
            <a:xfrm rot="5400000">
              <a:off x="1713" y="1999"/>
              <a:ext cx="42" cy="33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8" y="13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0" y="5"/>
                </a:cxn>
                <a:cxn ang="0">
                  <a:pos x="20" y="7"/>
                </a:cxn>
                <a:cxn ang="0">
                  <a:pos x="20" y="9"/>
                </a:cxn>
                <a:cxn ang="0">
                  <a:pos x="18" y="11"/>
                </a:cxn>
                <a:cxn ang="0">
                  <a:pos x="16" y="13"/>
                </a:cxn>
                <a:cxn ang="0">
                  <a:pos x="10" y="13"/>
                </a:cxn>
                <a:cxn ang="0">
                  <a:pos x="10" y="11"/>
                </a:cxn>
                <a:cxn ang="0">
                  <a:pos x="14" y="9"/>
                </a:cxn>
                <a:cxn ang="0">
                  <a:pos x="16" y="9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5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10" y="11"/>
                </a:cxn>
              </a:cxnLst>
              <a:rect l="0" t="0" r="r" b="b"/>
              <a:pathLst>
                <a:path w="20" h="13">
                  <a:moveTo>
                    <a:pt x="10" y="13"/>
                  </a:moveTo>
                  <a:lnTo>
                    <a:pt x="8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16" y="13"/>
                  </a:lnTo>
                  <a:lnTo>
                    <a:pt x="10" y="13"/>
                  </a:lnTo>
                  <a:close/>
                  <a:moveTo>
                    <a:pt x="10" y="11"/>
                  </a:moveTo>
                  <a:lnTo>
                    <a:pt x="14" y="9"/>
                  </a:lnTo>
                  <a:lnTo>
                    <a:pt x="16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20"/>
            <p:cNvSpPr>
              <a:spLocks/>
            </p:cNvSpPr>
            <p:nvPr/>
          </p:nvSpPr>
          <p:spPr bwMode="auto">
            <a:xfrm rot="5400000">
              <a:off x="1610" y="2490"/>
              <a:ext cx="41" cy="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10"/>
                </a:cxn>
                <a:cxn ang="0">
                  <a:pos x="10" y="12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4" y="12"/>
                </a:cxn>
              </a:cxnLst>
              <a:rect l="0" t="0" r="r" b="b"/>
              <a:pathLst>
                <a:path w="18" h="12">
                  <a:moveTo>
                    <a:pt x="14" y="12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21"/>
            <p:cNvSpPr>
              <a:spLocks noEditPoints="1"/>
            </p:cNvSpPr>
            <p:nvPr/>
          </p:nvSpPr>
          <p:spPr bwMode="auto">
            <a:xfrm rot="5400000">
              <a:off x="1647" y="2486"/>
              <a:ext cx="41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6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18" h="14">
                  <a:moveTo>
                    <a:pt x="10" y="14"/>
                  </a:move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2"/>
            <p:cNvSpPr>
              <a:spLocks noEditPoints="1"/>
            </p:cNvSpPr>
            <p:nvPr/>
          </p:nvSpPr>
          <p:spPr bwMode="auto">
            <a:xfrm rot="5400000">
              <a:off x="1676" y="2490"/>
              <a:ext cx="41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18" y="8"/>
                </a:cxn>
                <a:cxn ang="0">
                  <a:pos x="16" y="10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18" h="12">
                  <a:moveTo>
                    <a:pt x="10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3"/>
            <p:cNvSpPr>
              <a:spLocks noEditPoints="1"/>
            </p:cNvSpPr>
            <p:nvPr/>
          </p:nvSpPr>
          <p:spPr bwMode="auto">
            <a:xfrm rot="5400000">
              <a:off x="1713" y="2486"/>
              <a:ext cx="41" cy="33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6" y="13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16" y="11"/>
                </a:cxn>
                <a:cxn ang="0">
                  <a:pos x="14" y="13"/>
                </a:cxn>
                <a:cxn ang="0">
                  <a:pos x="10" y="13"/>
                </a:cxn>
                <a:cxn ang="0">
                  <a:pos x="10" y="11"/>
                </a:cxn>
                <a:cxn ang="0">
                  <a:pos x="12" y="9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6" y="9"/>
                </a:cxn>
                <a:cxn ang="0">
                  <a:pos x="10" y="11"/>
                </a:cxn>
              </a:cxnLst>
              <a:rect l="0" t="0" r="r" b="b"/>
              <a:pathLst>
                <a:path w="18" h="13">
                  <a:moveTo>
                    <a:pt x="10" y="13"/>
                  </a:moveTo>
                  <a:lnTo>
                    <a:pt x="6" y="13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10" y="13"/>
                  </a:lnTo>
                  <a:close/>
                  <a:moveTo>
                    <a:pt x="10" y="11"/>
                  </a:moveTo>
                  <a:lnTo>
                    <a:pt x="12" y="9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6" y="9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4"/>
            <p:cNvSpPr>
              <a:spLocks/>
            </p:cNvSpPr>
            <p:nvPr/>
          </p:nvSpPr>
          <p:spPr bwMode="auto">
            <a:xfrm rot="5400000">
              <a:off x="1606" y="2172"/>
              <a:ext cx="50" cy="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2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6" y="12"/>
                </a:cxn>
                <a:cxn ang="0">
                  <a:pos x="14" y="12"/>
                </a:cxn>
              </a:cxnLst>
              <a:rect l="0" t="0" r="r" b="b"/>
              <a:pathLst>
                <a:path w="20" h="12">
                  <a:moveTo>
                    <a:pt x="14" y="12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25"/>
            <p:cNvSpPr>
              <a:spLocks noEditPoints="1"/>
            </p:cNvSpPr>
            <p:nvPr/>
          </p:nvSpPr>
          <p:spPr bwMode="auto">
            <a:xfrm rot="5400000">
              <a:off x="1643" y="2168"/>
              <a:ext cx="50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6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20" y="6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26"/>
            <p:cNvSpPr>
              <a:spLocks noEditPoints="1"/>
            </p:cNvSpPr>
            <p:nvPr/>
          </p:nvSpPr>
          <p:spPr bwMode="auto">
            <a:xfrm rot="5400000">
              <a:off x="1672" y="2172"/>
              <a:ext cx="50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20" h="12">
                  <a:moveTo>
                    <a:pt x="10" y="12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4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27"/>
            <p:cNvSpPr>
              <a:spLocks noEditPoints="1"/>
            </p:cNvSpPr>
            <p:nvPr/>
          </p:nvSpPr>
          <p:spPr bwMode="auto">
            <a:xfrm rot="5400000">
              <a:off x="1709" y="2168"/>
              <a:ext cx="50" cy="33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6" y="13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18" y="5"/>
                </a:cxn>
                <a:cxn ang="0">
                  <a:pos x="20" y="7"/>
                </a:cxn>
                <a:cxn ang="0">
                  <a:pos x="18" y="9"/>
                </a:cxn>
                <a:cxn ang="0">
                  <a:pos x="18" y="11"/>
                </a:cxn>
                <a:cxn ang="0">
                  <a:pos x="14" y="13"/>
                </a:cxn>
                <a:cxn ang="0">
                  <a:pos x="10" y="13"/>
                </a:cxn>
                <a:cxn ang="0">
                  <a:pos x="10" y="11"/>
                </a:cxn>
                <a:cxn ang="0">
                  <a:pos x="14" y="9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10" y="11"/>
                </a:cxn>
              </a:cxnLst>
              <a:rect l="0" t="0" r="r" b="b"/>
              <a:pathLst>
                <a:path w="20" h="13">
                  <a:moveTo>
                    <a:pt x="10" y="13"/>
                  </a:moveTo>
                  <a:lnTo>
                    <a:pt x="6" y="13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20" y="7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4" y="13"/>
                  </a:lnTo>
                  <a:lnTo>
                    <a:pt x="10" y="13"/>
                  </a:lnTo>
                  <a:close/>
                  <a:moveTo>
                    <a:pt x="10" y="11"/>
                  </a:moveTo>
                  <a:lnTo>
                    <a:pt x="14" y="9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28"/>
            <p:cNvSpPr>
              <a:spLocks noEditPoints="1"/>
            </p:cNvSpPr>
            <p:nvPr/>
          </p:nvSpPr>
          <p:spPr bwMode="auto">
            <a:xfrm rot="5400000">
              <a:off x="1610" y="2325"/>
              <a:ext cx="41" cy="25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5" y="4"/>
                </a:cxn>
                <a:cxn ang="0">
                  <a:pos x="15" y="12"/>
                </a:cxn>
                <a:cxn ang="0">
                  <a:pos x="12" y="1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2" y="4"/>
                </a:cxn>
                <a:cxn ang="0">
                  <a:pos x="6" y="4"/>
                </a:cxn>
                <a:cxn ang="0">
                  <a:pos x="12" y="10"/>
                </a:cxn>
                <a:cxn ang="0">
                  <a:pos x="12" y="4"/>
                </a:cxn>
              </a:cxnLst>
              <a:rect l="0" t="0" r="r" b="b"/>
              <a:pathLst>
                <a:path w="19" h="12">
                  <a:moveTo>
                    <a:pt x="19" y="4"/>
                  </a:moveTo>
                  <a:lnTo>
                    <a:pt x="15" y="4"/>
                  </a:lnTo>
                  <a:lnTo>
                    <a:pt x="15" y="12"/>
                  </a:lnTo>
                  <a:lnTo>
                    <a:pt x="12" y="12"/>
                  </a:lnTo>
                  <a:lnTo>
                    <a:pt x="0" y="4"/>
                  </a:lnTo>
                  <a:lnTo>
                    <a:pt x="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9" y="2"/>
                  </a:lnTo>
                  <a:lnTo>
                    <a:pt x="19" y="4"/>
                  </a:lnTo>
                  <a:close/>
                  <a:moveTo>
                    <a:pt x="12" y="4"/>
                  </a:moveTo>
                  <a:lnTo>
                    <a:pt x="6" y="4"/>
                  </a:lnTo>
                  <a:lnTo>
                    <a:pt x="12" y="10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"/>
            <p:cNvSpPr>
              <a:spLocks noEditPoints="1"/>
            </p:cNvSpPr>
            <p:nvPr/>
          </p:nvSpPr>
          <p:spPr bwMode="auto">
            <a:xfrm rot="5400000">
              <a:off x="1647" y="2321"/>
              <a:ext cx="41" cy="33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8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19" h="14">
                  <a:moveTo>
                    <a:pt x="10" y="14"/>
                  </a:moveTo>
                  <a:lnTo>
                    <a:pt x="8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10" y="14"/>
                  </a:lnTo>
                  <a:close/>
                  <a:moveTo>
                    <a:pt x="10" y="10"/>
                  </a:moveTo>
                  <a:lnTo>
                    <a:pt x="13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30"/>
            <p:cNvSpPr>
              <a:spLocks noEditPoints="1"/>
            </p:cNvSpPr>
            <p:nvPr/>
          </p:nvSpPr>
          <p:spPr bwMode="auto">
            <a:xfrm rot="5400000">
              <a:off x="1676" y="2325"/>
              <a:ext cx="41" cy="2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8"/>
                </a:cxn>
                <a:cxn ang="0">
                  <a:pos x="17" y="10"/>
                </a:cxn>
                <a:cxn ang="0">
                  <a:pos x="13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3" y="10"/>
                </a:cxn>
                <a:cxn ang="0">
                  <a:pos x="15" y="8"/>
                </a:cxn>
                <a:cxn ang="0">
                  <a:pos x="17" y="8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0"/>
                </a:cxn>
              </a:cxnLst>
              <a:rect l="0" t="0" r="r" b="b"/>
              <a:pathLst>
                <a:path w="19" h="12">
                  <a:moveTo>
                    <a:pt x="10" y="12"/>
                  </a:moveTo>
                  <a:lnTo>
                    <a:pt x="8" y="12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2"/>
                  </a:lnTo>
                  <a:lnTo>
                    <a:pt x="10" y="12"/>
                  </a:lnTo>
                  <a:close/>
                  <a:moveTo>
                    <a:pt x="10" y="10"/>
                  </a:moveTo>
                  <a:lnTo>
                    <a:pt x="13" y="10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31"/>
            <p:cNvSpPr>
              <a:spLocks noEditPoints="1"/>
            </p:cNvSpPr>
            <p:nvPr/>
          </p:nvSpPr>
          <p:spPr bwMode="auto">
            <a:xfrm rot="5400000">
              <a:off x="1713" y="2321"/>
              <a:ext cx="41" cy="33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8" y="13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9" y="5"/>
                </a:cxn>
                <a:cxn ang="0">
                  <a:pos x="19" y="7"/>
                </a:cxn>
                <a:cxn ang="0">
                  <a:pos x="19" y="9"/>
                </a:cxn>
                <a:cxn ang="0">
                  <a:pos x="17" y="11"/>
                </a:cxn>
                <a:cxn ang="0">
                  <a:pos x="13" y="13"/>
                </a:cxn>
                <a:cxn ang="0">
                  <a:pos x="10" y="13"/>
                </a:cxn>
                <a:cxn ang="0">
                  <a:pos x="10" y="11"/>
                </a:cxn>
                <a:cxn ang="0">
                  <a:pos x="13" y="9"/>
                </a:cxn>
                <a:cxn ang="0">
                  <a:pos x="15" y="9"/>
                </a:cxn>
                <a:cxn ang="0">
                  <a:pos x="17" y="7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10" y="11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lnTo>
                    <a:pt x="8" y="13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7" y="11"/>
                  </a:lnTo>
                  <a:lnTo>
                    <a:pt x="13" y="13"/>
                  </a:lnTo>
                  <a:lnTo>
                    <a:pt x="10" y="13"/>
                  </a:lnTo>
                  <a:close/>
                  <a:moveTo>
                    <a:pt x="10" y="11"/>
                  </a:moveTo>
                  <a:lnTo>
                    <a:pt x="13" y="9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40" name="Picture 697" descr="Untitl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5467" y="5607040"/>
            <a:ext cx="1293780" cy="999249"/>
          </a:xfrm>
          <a:prstGeom prst="rect">
            <a:avLst/>
          </a:prstGeom>
          <a:noFill/>
        </p:spPr>
      </p:pic>
      <p:grpSp>
        <p:nvGrpSpPr>
          <p:cNvPr id="841" name="Group 702"/>
          <p:cNvGrpSpPr>
            <a:grpSpLocks/>
          </p:cNvGrpSpPr>
          <p:nvPr/>
        </p:nvGrpSpPr>
        <p:grpSpPr bwMode="auto">
          <a:xfrm>
            <a:off x="9505545" y="5345255"/>
            <a:ext cx="1697578" cy="1261034"/>
            <a:chOff x="18384" y="5912"/>
            <a:chExt cx="2720" cy="1960"/>
          </a:xfrm>
        </p:grpSpPr>
        <p:pic>
          <p:nvPicPr>
            <p:cNvPr id="842" name="Picture 69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384" y="5912"/>
              <a:ext cx="2720" cy="1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43" name="Rectangle 701"/>
            <p:cNvSpPr>
              <a:spLocks noChangeArrowheads="1"/>
            </p:cNvSpPr>
            <p:nvPr/>
          </p:nvSpPr>
          <p:spPr bwMode="auto">
            <a:xfrm>
              <a:off x="18624" y="7776"/>
              <a:ext cx="2016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44" name="Picture 313" descr="therm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0945" y="211427"/>
            <a:ext cx="1963235" cy="2544988"/>
          </a:xfrm>
          <a:prstGeom prst="rect">
            <a:avLst/>
          </a:prstGeom>
          <a:solidFill>
            <a:srgbClr val="C0C0C0"/>
          </a:solidFill>
        </p:spPr>
      </p:pic>
      <p:pic>
        <p:nvPicPr>
          <p:cNvPr id="845" name="Picture 84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18" y="1798833"/>
            <a:ext cx="2710277" cy="1666339"/>
          </a:xfrm>
          <a:prstGeom prst="rect">
            <a:avLst/>
          </a:prstGeom>
        </p:spPr>
      </p:pic>
      <p:pic>
        <p:nvPicPr>
          <p:cNvPr id="846" name="Picture 8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39" y="5683834"/>
            <a:ext cx="2059642" cy="1029821"/>
          </a:xfrm>
          <a:prstGeom prst="rect">
            <a:avLst/>
          </a:prstGeom>
        </p:spPr>
      </p:pic>
      <p:pic>
        <p:nvPicPr>
          <p:cNvPr id="847" name="Picture 84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03" y="46234"/>
            <a:ext cx="2373551" cy="1767042"/>
          </a:xfrm>
          <a:prstGeom prst="rect">
            <a:avLst/>
          </a:prstGeom>
        </p:spPr>
      </p:pic>
      <p:pic>
        <p:nvPicPr>
          <p:cNvPr id="848" name="Picture 84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0034" y="1640131"/>
            <a:ext cx="3659126" cy="18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95849"/>
            <a:ext cx="10018713" cy="1075802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8F0856"/>
                </a:solidFill>
              </a:rPr>
              <a:t>Future/Exploratory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091232"/>
            <a:ext cx="10018713" cy="312420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ESGF Server-side integration</a:t>
            </a: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Provenance (researching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dask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In-situ analysis</a:t>
            </a:r>
          </a:p>
          <a:p>
            <a:pPr lvl="1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high frequency data that won’t be saved</a:t>
            </a:r>
          </a:p>
          <a:p>
            <a:pPr lvl="1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Instruments (obs4mips)</a:t>
            </a: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GIS integration</a:t>
            </a: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CPU and GPU cluster integration (for CWT and VCDAT)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7697" y="4520108"/>
            <a:ext cx="2029862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530437"/>
          </a:xfrm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 smtClean="0">
                <a:solidFill>
                  <a:srgbClr val="8F0856"/>
                </a:solidFill>
              </a:rPr>
              <a:t>Summary</a:t>
            </a:r>
            <a:endParaRPr lang="en-US" b="1" dirty="0">
              <a:solidFill>
                <a:srgbClr val="8F0856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926219"/>
              </p:ext>
            </p:extLst>
          </p:nvPr>
        </p:nvGraphicFramePr>
        <p:xfrm>
          <a:off x="4678364" y="738497"/>
          <a:ext cx="3898234" cy="590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5"/>
                <a:gridCol w="1001029"/>
              </a:tblGrid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Feature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Available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Easy Install</a:t>
                      </a:r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Docker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Linux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Mac</a:t>
                      </a:r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Windows</a:t>
                      </a:r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Live Online Documentation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Inline Documentation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Tutorials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Y/F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Browser-based (VCDAT)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Multiple Input</a:t>
                      </a:r>
                      <a:r>
                        <a:rPr lang="en-US" sz="1300" baseline="0" dirty="0" smtClean="0"/>
                        <a:t> Format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Extendable and Flexible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Community Compatible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Metadata</a:t>
                      </a:r>
                      <a:r>
                        <a:rPr lang="en-US" sz="1300" baseline="0" dirty="0" smtClean="0"/>
                        <a:t> Aware and Persistent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Provenance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Server Side Analysis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Regridder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CPU</a:t>
                      </a:r>
                      <a:r>
                        <a:rPr lang="en-US" sz="1300" baseline="0" dirty="0" smtClean="0"/>
                        <a:t> Cluster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GPU Cluster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Projection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Y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  <a:tr h="28142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GIS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69393" marR="69393" marT="34697" marB="34697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19093" y="2653991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– </a:t>
            </a:r>
            <a:r>
              <a:rPr lang="en-US" dirty="0" smtClean="0"/>
              <a:t>Yes</a:t>
            </a:r>
            <a:endParaRPr lang="en-US" dirty="0" smtClean="0"/>
          </a:p>
          <a:p>
            <a:r>
              <a:rPr lang="en-US" dirty="0" smtClean="0"/>
              <a:t>F – </a:t>
            </a: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090" y="-469236"/>
            <a:ext cx="10018713" cy="1752599"/>
          </a:xfrm>
          <a:effectLst/>
        </p:spPr>
        <p:txBody>
          <a:bodyPr/>
          <a:lstStyle/>
          <a:p>
            <a:r>
              <a:rPr lang="en-US" b="1" dirty="0">
                <a:solidFill>
                  <a:srgbClr val="8F0856"/>
                </a:solidFill>
              </a:rPr>
              <a:t>Typical </a:t>
            </a:r>
            <a:r>
              <a:rPr lang="en-US" b="1" dirty="0" smtClean="0">
                <a:solidFill>
                  <a:srgbClr val="8F0856"/>
                </a:solidFill>
              </a:rPr>
              <a:t>Scientist’s </a:t>
            </a:r>
            <a:r>
              <a:rPr lang="en-US" b="1" dirty="0">
                <a:solidFill>
                  <a:srgbClr val="8F0856"/>
                </a:solidFill>
              </a:rPr>
              <a:t>Workflow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134239" y="700679"/>
            <a:ext cx="8748114" cy="6194493"/>
            <a:chOff x="1134239" y="700679"/>
            <a:chExt cx="8748114" cy="6194493"/>
          </a:xfrm>
        </p:grpSpPr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1473493026"/>
                </p:ext>
              </p:extLst>
            </p:nvPr>
          </p:nvGraphicFramePr>
          <p:xfrm>
            <a:off x="1754353" y="870227"/>
            <a:ext cx="8128000" cy="59097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539" y="1160944"/>
              <a:ext cx="2104335" cy="1436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01017" y="3258353"/>
              <a:ext cx="1223887" cy="1633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27830" y="5923542"/>
              <a:ext cx="1735053" cy="9716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8570" y="700679"/>
              <a:ext cx="1230184" cy="68890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82600" y="3631696"/>
              <a:ext cx="1597483" cy="10865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CF6F6"/>
                </a:clrFrom>
                <a:clrTo>
                  <a:srgbClr val="FC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34239" y="1485224"/>
              <a:ext cx="2393888" cy="139236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5078369" y="2782817"/>
            <a:ext cx="2349461" cy="2712202"/>
            <a:chOff x="5078369" y="2782817"/>
            <a:chExt cx="2349461" cy="2712202"/>
          </a:xfrm>
        </p:grpSpPr>
        <p:cxnSp>
          <p:nvCxnSpPr>
            <p:cNvPr id="25" name="Curved Connector 24"/>
            <p:cNvCxnSpPr/>
            <p:nvPr/>
          </p:nvCxnSpPr>
          <p:spPr>
            <a:xfrm rot="5400000" flipH="1" flipV="1">
              <a:off x="4896999" y="2964187"/>
              <a:ext cx="2712202" cy="2349461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95" y="4283124"/>
              <a:ext cx="519476" cy="610279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148241" y="2536709"/>
            <a:ext cx="3279590" cy="1755080"/>
            <a:chOff x="4148241" y="2536709"/>
            <a:chExt cx="3279590" cy="1755080"/>
          </a:xfrm>
        </p:grpSpPr>
        <p:cxnSp>
          <p:nvCxnSpPr>
            <p:cNvPr id="18" name="Curved Connector 17"/>
            <p:cNvCxnSpPr/>
            <p:nvPr/>
          </p:nvCxnSpPr>
          <p:spPr>
            <a:xfrm flipV="1">
              <a:off x="4148241" y="2536709"/>
              <a:ext cx="3279590" cy="1755080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48754" y="3004234"/>
              <a:ext cx="654472" cy="92843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404099" y="2782818"/>
            <a:ext cx="933915" cy="2679933"/>
            <a:chOff x="6404099" y="2782818"/>
            <a:chExt cx="933915" cy="2679933"/>
          </a:xfrm>
        </p:grpSpPr>
        <p:cxnSp>
          <p:nvCxnSpPr>
            <p:cNvPr id="34" name="Curved Connector 33"/>
            <p:cNvCxnSpPr/>
            <p:nvPr/>
          </p:nvCxnSpPr>
          <p:spPr>
            <a:xfrm rot="5400000" flipH="1" flipV="1">
              <a:off x="5499023" y="3900909"/>
              <a:ext cx="2679933" cy="4437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04099" y="4365504"/>
              <a:ext cx="933915" cy="59280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244484" y="5733600"/>
            <a:ext cx="2903757" cy="1031440"/>
            <a:chOff x="0" y="0"/>
            <a:chExt cx="11885988" cy="422200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543050" cy="1371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270" y="0"/>
              <a:ext cx="1543050" cy="1371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828" y="0"/>
              <a:ext cx="1543050" cy="13716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128" y="44143"/>
              <a:ext cx="154305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686" y="0"/>
              <a:ext cx="1543050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244" y="0"/>
              <a:ext cx="1543050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802" y="0"/>
              <a:ext cx="1543050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8806"/>
              <a:ext cx="1543050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270" y="1478806"/>
              <a:ext cx="1543050" cy="1371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292" y="1478806"/>
              <a:ext cx="1543050" cy="13716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128" y="1478806"/>
              <a:ext cx="1543050" cy="13716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398" y="1478806"/>
              <a:ext cx="1543050" cy="13716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668" y="1478806"/>
              <a:ext cx="1543050" cy="13716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2938" y="1478806"/>
              <a:ext cx="1543050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50406"/>
              <a:ext cx="1543050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270" y="2850406"/>
              <a:ext cx="1543050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292" y="2850406"/>
              <a:ext cx="1543050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345" y="2850406"/>
              <a:ext cx="1543050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398" y="2850406"/>
              <a:ext cx="154305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668" y="2850406"/>
              <a:ext cx="1543050" cy="13716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2938" y="2850406"/>
              <a:ext cx="154305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4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11396"/>
            <a:ext cx="10018713" cy="17525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8F0856"/>
                </a:solidFill>
              </a:rPr>
              <a:t>Community Data Analysis Tools</a:t>
            </a:r>
            <a:br>
              <a:rPr lang="en-US" b="1" dirty="0">
                <a:solidFill>
                  <a:srgbClr val="8F0856"/>
                </a:solidFill>
              </a:rPr>
            </a:br>
            <a:endParaRPr lang="en-US" b="1" dirty="0">
              <a:solidFill>
                <a:srgbClr val="8F085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52" y="1569924"/>
            <a:ext cx="2394830" cy="82356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1" y="2212528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Python-based</a:t>
            </a:r>
          </a:p>
          <a:p>
            <a:pPr lvl="1"/>
            <a:r>
              <a:rPr lang="en-US" dirty="0" smtClean="0"/>
              <a:t>Lots of books</a:t>
            </a:r>
          </a:p>
          <a:p>
            <a:pPr lvl="1"/>
            <a:r>
              <a:rPr lang="en-US" dirty="0" smtClean="0"/>
              <a:t>Easy coupling with  other languages</a:t>
            </a:r>
          </a:p>
          <a:p>
            <a:pPr lvl="1"/>
            <a:r>
              <a:rPr lang="en-US" dirty="0" smtClean="0"/>
              <a:t>Python 2 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(Python 3 due)</a:t>
            </a:r>
            <a:endParaRPr lang="en-US" sz="2800" i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dirty="0" smtClean="0"/>
              <a:t>One environment to rule them all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dms+vcs+cdutil+genutil</a:t>
            </a:r>
            <a:r>
              <a:rPr lang="en-US" dirty="0" smtClean="0"/>
              <a:t>+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Bring Code To The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0235" y="2165220"/>
            <a:ext cx="852602" cy="852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3247" y="4513448"/>
            <a:ext cx="1148260" cy="823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19" y="1963988"/>
            <a:ext cx="948596" cy="1255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95" y="3716587"/>
            <a:ext cx="901439" cy="1181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168" y="5585269"/>
            <a:ext cx="890915" cy="1106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573" y="4760936"/>
            <a:ext cx="846737" cy="10573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1721" y="5573081"/>
            <a:ext cx="859160" cy="1059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8958" y="2841201"/>
            <a:ext cx="893523" cy="11565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9914" y="5183152"/>
            <a:ext cx="877820" cy="1164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3408" y="3650145"/>
            <a:ext cx="782130" cy="11107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9914" y="2315817"/>
            <a:ext cx="807468" cy="9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00025"/>
            <a:ext cx="10018713" cy="1294717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Obtaining and Integrating CDAT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192137"/>
            <a:ext cx="10018713" cy="3124201"/>
          </a:xfrm>
        </p:spPr>
        <p:txBody>
          <a:bodyPr>
            <a:noAutofit/>
          </a:bodyPr>
          <a:lstStyle/>
          <a:p>
            <a:r>
              <a:rPr lang="en-US" sz="2800" dirty="0" smtClean="0"/>
              <a:t>Used to be an obstacle, but no longer.</a:t>
            </a:r>
          </a:p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onda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create </a:t>
            </a:r>
            <a:r>
              <a:rPr lang="mr-I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n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myenv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uvcdat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-forge </a:t>
            </a:r>
            <a:r>
              <a:rPr lang="mr-I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uvcdat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Since last year port to anaconda: </a:t>
            </a:r>
          </a:p>
          <a:p>
            <a:pPr lvl="2"/>
            <a:r>
              <a:rPr lang="en-US" dirty="0" smtClean="0"/>
              <a:t>~3000 </a:t>
            </a:r>
            <a:r>
              <a:rPr lang="en-US" dirty="0" err="1" smtClean="0"/>
              <a:t>uv-cdat</a:t>
            </a:r>
            <a:r>
              <a:rPr lang="en-US" dirty="0" smtClean="0"/>
              <a:t> downloads since moving to </a:t>
            </a:r>
            <a:r>
              <a:rPr lang="en-US" dirty="0" err="1" smtClean="0"/>
              <a:t>conda</a:t>
            </a:r>
            <a:r>
              <a:rPr lang="en-US" dirty="0" smtClean="0"/>
              <a:t> last year</a:t>
            </a:r>
          </a:p>
          <a:p>
            <a:pPr lvl="2"/>
            <a:r>
              <a:rPr lang="en-US" dirty="0" smtClean="0"/>
              <a:t>~7000 cdms2 downloads</a:t>
            </a:r>
          </a:p>
          <a:p>
            <a:r>
              <a:rPr lang="en-US" sz="2800" dirty="0" smtClean="0"/>
              <a:t>Mac and Linux support</a:t>
            </a:r>
            <a:endParaRPr lang="en-US" sz="2800" dirty="0"/>
          </a:p>
          <a:p>
            <a:r>
              <a:rPr lang="en-US" sz="2800" dirty="0"/>
              <a:t>Code open-sourced on GitHub.</a:t>
            </a:r>
          </a:p>
          <a:p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For more complex environments like ESGF compute nodes, this needs to be coupled with a Docker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17" y="5790070"/>
            <a:ext cx="1982776" cy="991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287" y="5820000"/>
            <a:ext cx="1890994" cy="985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76" y="6013733"/>
            <a:ext cx="1828513" cy="7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99999"/>
            <a:ext cx="10018713" cy="1271602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Documentation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(ongoing)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9952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 smtClean="0"/>
              <a:t>In-code documentation, integrated with test suites to ensure code is working and relevant</a:t>
            </a:r>
          </a:p>
          <a:p>
            <a:r>
              <a:rPr lang="en-US" sz="1800" dirty="0" smtClean="0"/>
              <a:t>Gallery: </a:t>
            </a:r>
            <a:r>
              <a:rPr lang="en-US" sz="1800" dirty="0" smtClean="0">
                <a:hlinkClick r:id="rId2"/>
              </a:rPr>
              <a:t>https://uvcdat.llnl.gov/gallery.html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Jupyter</a:t>
            </a:r>
            <a:r>
              <a:rPr lang="en-US" sz="1800" dirty="0" smtClean="0"/>
              <a:t> </a:t>
            </a:r>
            <a:r>
              <a:rPr lang="en-US" sz="1800" dirty="0"/>
              <a:t>notebooks: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uvcdat.llnl.gov/tutorials.html</a:t>
            </a:r>
            <a:endParaRPr lang="en-US" sz="1800" dirty="0" smtClean="0"/>
          </a:p>
          <a:p>
            <a:r>
              <a:rPr lang="en-US" sz="1800" dirty="0" smtClean="0"/>
              <a:t>You tube videos: </a:t>
            </a:r>
          </a:p>
          <a:p>
            <a:r>
              <a:rPr lang="en-US" sz="1800" dirty="0" smtClean="0"/>
              <a:t>Mailing list (overnight response):</a:t>
            </a:r>
          </a:p>
          <a:p>
            <a:pPr lvl="1"/>
            <a:r>
              <a:rPr lang="en-US" sz="1600" dirty="0"/>
              <a:t>Users list: </a:t>
            </a:r>
            <a:r>
              <a:rPr lang="en-US" sz="1600" dirty="0">
                <a:hlinkClick r:id="rId4"/>
              </a:rPr>
              <a:t>uvcdat-support@llnl.gov</a:t>
            </a:r>
            <a:r>
              <a:rPr lang="en-US" sz="1600" dirty="0"/>
              <a:t> </a:t>
            </a:r>
          </a:p>
          <a:p>
            <a:pPr lvl="1"/>
            <a:r>
              <a:rPr lang="en-US" sz="1600" dirty="0" smtClean="0"/>
              <a:t>Developers </a:t>
            </a:r>
            <a:r>
              <a:rPr lang="en-US" sz="1600" dirty="0"/>
              <a:t>list: </a:t>
            </a:r>
            <a:r>
              <a:rPr lang="en-US" sz="1600" dirty="0" smtClean="0">
                <a:hlinkClick r:id="rId5"/>
              </a:rPr>
              <a:t>uvcdat-devel@llnl.gov</a:t>
            </a:r>
            <a:endParaRPr lang="en-US" sz="1600" dirty="0" smtClean="0"/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issues: </a:t>
            </a:r>
            <a:r>
              <a:rPr lang="en-US" sz="1800" dirty="0" smtClean="0">
                <a:hlinkClick r:id="rId6"/>
              </a:rPr>
              <a:t>http://github.com/uv-cdat/issues</a:t>
            </a:r>
            <a:endParaRPr lang="en-US" sz="1800" dirty="0"/>
          </a:p>
          <a:p>
            <a:pPr lvl="1"/>
            <a:r>
              <a:rPr lang="en-US" sz="1600" dirty="0" smtClean="0"/>
              <a:t>Hours to a week turn around for regular bugs to be fixed and in nightly</a:t>
            </a:r>
          </a:p>
          <a:p>
            <a:r>
              <a:rPr lang="en-US" sz="1800" i="1" dirty="0">
                <a:solidFill>
                  <a:schemeClr val="accent2">
                    <a:lumMod val="50000"/>
                  </a:schemeClr>
                </a:solidFill>
              </a:rPr>
              <a:t>Posted on read the docs which generates user documentation</a:t>
            </a:r>
          </a:p>
          <a:p>
            <a:endParaRPr lang="en-US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906" y="5604738"/>
            <a:ext cx="2276641" cy="966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7" y="5361460"/>
            <a:ext cx="3525891" cy="1473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1" y="5441090"/>
            <a:ext cx="2008252" cy="1247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59" y="2720701"/>
            <a:ext cx="3606088" cy="33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86" y="117739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Using CDAT</a:t>
            </a:r>
            <a:br>
              <a:rPr lang="en-US" b="1" dirty="0" smtClean="0">
                <a:solidFill>
                  <a:srgbClr val="8F0856"/>
                </a:solidFill>
              </a:rPr>
            </a:br>
            <a:r>
              <a:rPr lang="en-US" b="1" dirty="0" smtClean="0">
                <a:solidFill>
                  <a:srgbClr val="8F0856"/>
                </a:solidFill>
              </a:rPr>
              <a:t>(scripting vs VCDAT)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486" y="1981952"/>
            <a:ext cx="4088612" cy="4876048"/>
          </a:xfrm>
        </p:spPr>
        <p:txBody>
          <a:bodyPr>
            <a:normAutofit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Because it is based on a language not a closed box, the possibilities are nearly endless</a:t>
            </a:r>
          </a:p>
          <a:p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Need to be able to start learning quicker via a web-based GUI (VCDAT)</a:t>
            </a:r>
          </a:p>
          <a:p>
            <a:pPr lvl="1"/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</a:rPr>
              <a:t>Integrated with other ESGF services like COG and CWT</a:t>
            </a:r>
          </a:p>
          <a:p>
            <a:pPr lvl="1"/>
            <a:endParaRPr lang="en-US" sz="2400" i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endParaRPr lang="en-US" sz="2400" i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endParaRPr 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2625" y="457953"/>
            <a:ext cx="2269121" cy="1529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218" y="2210552"/>
            <a:ext cx="6361782" cy="4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6669"/>
            <a:ext cx="10018713" cy="1377317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Loading Data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23986"/>
            <a:ext cx="10018713" cy="3124201"/>
          </a:xfrm>
        </p:spPr>
        <p:txBody>
          <a:bodyPr>
            <a:noAutofit/>
          </a:bodyPr>
          <a:lstStyle/>
          <a:p>
            <a:r>
              <a:rPr lang="en-US" sz="2800" dirty="0" smtClean="0"/>
              <a:t>I/O done via Community Data Management System (CDMS)</a:t>
            </a:r>
          </a:p>
          <a:p>
            <a:r>
              <a:rPr lang="en-US" sz="2800" dirty="0" smtClean="0"/>
              <a:t>Support multiple file formats (NetCDF, </a:t>
            </a:r>
            <a:r>
              <a:rPr lang="en-US" sz="2800" dirty="0" err="1" smtClean="0"/>
              <a:t>Grib</a:t>
            </a:r>
            <a:r>
              <a:rPr lang="en-US" sz="2800" dirty="0" smtClean="0"/>
              <a:t>, PP, </a:t>
            </a:r>
            <a:r>
              <a:rPr lang="en-US" sz="2800" dirty="0" err="1" smtClean="0"/>
              <a:t>etc</a:t>
            </a:r>
            <a:r>
              <a:rPr lang="mr-IN" sz="2800" dirty="0" smtClean="0"/>
              <a:t>…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Data structure on top of C-implemented </a:t>
            </a:r>
            <a:r>
              <a:rPr lang="en-US" sz="2800" dirty="0" err="1" smtClean="0"/>
              <a:t>NumPy</a:t>
            </a:r>
            <a:endParaRPr lang="en-US" sz="2800" dirty="0" smtClean="0"/>
          </a:p>
          <a:p>
            <a:r>
              <a:rPr lang="en-US" sz="2800" dirty="0" smtClean="0"/>
              <a:t>Flexible enough to add new format, back ends </a:t>
            </a:r>
            <a:br>
              <a:rPr lang="en-US" sz="2800" dirty="0" smtClean="0"/>
            </a:br>
            <a:r>
              <a:rPr lang="en-US" sz="2800" dirty="0" smtClean="0"/>
              <a:t>and technologies (</a:t>
            </a:r>
            <a:r>
              <a:rPr lang="en-US" sz="2800" dirty="0" err="1" smtClean="0"/>
              <a:t>Dask</a:t>
            </a:r>
            <a:r>
              <a:rPr lang="en-US" sz="2800" dirty="0" smtClean="0"/>
              <a:t>, </a:t>
            </a:r>
            <a:r>
              <a:rPr lang="en-US" sz="2800" dirty="0" err="1" smtClean="0"/>
              <a:t>Numba</a:t>
            </a:r>
            <a:r>
              <a:rPr lang="en-US" sz="2800" dirty="0" smtClean="0"/>
              <a:t>,</a:t>
            </a:r>
            <a:r>
              <a:rPr lang="mr-IN" sz="2800" dirty="0" smtClean="0"/>
              <a:t>…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Understand and takes advantage of CF conventions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21" y="5368291"/>
            <a:ext cx="1055732" cy="755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77" y="4668254"/>
            <a:ext cx="3650723" cy="2093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67" y="5100470"/>
            <a:ext cx="1291450" cy="129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94" y="5321958"/>
            <a:ext cx="1515132" cy="8484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7" y="5324385"/>
            <a:ext cx="843620" cy="8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6669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Persistent </a:t>
            </a:r>
            <a:r>
              <a:rPr lang="en-US" b="1" dirty="0">
                <a:solidFill>
                  <a:srgbClr val="8F0856"/>
                </a:solidFill>
              </a:rPr>
              <a:t>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3900" y="451959"/>
            <a:ext cx="10018713" cy="3124201"/>
          </a:xfrm>
        </p:spPr>
        <p:txBody>
          <a:bodyPr>
            <a:no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Provenance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20" y="2228850"/>
            <a:ext cx="6137193" cy="35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4285"/>
            <a:ext cx="10018713" cy="1752599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8F0856"/>
                </a:solidFill>
              </a:rPr>
              <a:t>Analyzing Data</a:t>
            </a:r>
            <a:endParaRPr lang="en-US" b="1" dirty="0">
              <a:solidFill>
                <a:srgbClr val="8F085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66884"/>
            <a:ext cx="10018713" cy="3124201"/>
          </a:xfrm>
        </p:spPr>
        <p:txBody>
          <a:bodyPr>
            <a:noAutofit/>
          </a:bodyPr>
          <a:lstStyle/>
          <a:p>
            <a:r>
              <a:rPr lang="en-US" sz="2800" dirty="0" smtClean="0"/>
              <a:t>In addition to the many Python-ready analysis packages (</a:t>
            </a:r>
            <a:r>
              <a:rPr lang="en-US" sz="2800" dirty="0" err="1" smtClean="0"/>
              <a:t>Rpy</a:t>
            </a:r>
            <a:r>
              <a:rPr lang="en-US" sz="2800" dirty="0" smtClean="0"/>
              <a:t>, </a:t>
            </a:r>
            <a:r>
              <a:rPr lang="en-US" sz="2800" dirty="0" err="1" smtClean="0"/>
              <a:t>SciPy</a:t>
            </a:r>
            <a:r>
              <a:rPr lang="en-US" sz="2800" dirty="0" smtClean="0"/>
              <a:t>, </a:t>
            </a:r>
            <a:r>
              <a:rPr lang="mr-IN" sz="2800" dirty="0" smtClean="0"/>
              <a:t>…</a:t>
            </a:r>
            <a:r>
              <a:rPr lang="en-US" sz="2800" dirty="0" smtClean="0"/>
              <a:t>)</a:t>
            </a:r>
          </a:p>
          <a:p>
            <a:r>
              <a:rPr lang="en-US" sz="2800" dirty="0" err="1" smtClean="0"/>
              <a:t>Regridding</a:t>
            </a:r>
            <a:r>
              <a:rPr lang="en-US" sz="2800" dirty="0" smtClean="0"/>
              <a:t> Tools (</a:t>
            </a:r>
            <a:r>
              <a:rPr lang="en-US" sz="2800" dirty="0" err="1" smtClean="0"/>
              <a:t>ESMpy</a:t>
            </a:r>
            <a:r>
              <a:rPr lang="en-US" sz="2800" dirty="0" smtClean="0"/>
              <a:t>, </a:t>
            </a:r>
            <a:r>
              <a:rPr lang="en-US" sz="2800" dirty="0" err="1" smtClean="0"/>
              <a:t>libcf</a:t>
            </a:r>
            <a:r>
              <a:rPr lang="en-US" sz="2800" dirty="0" smtClean="0"/>
              <a:t>, area weighted)</a:t>
            </a:r>
          </a:p>
          <a:p>
            <a:r>
              <a:rPr lang="en-US" sz="2800" dirty="0" err="1" smtClean="0"/>
              <a:t>Genutil</a:t>
            </a:r>
            <a:r>
              <a:rPr lang="en-US" sz="2800" dirty="0" smtClean="0"/>
              <a:t> and </a:t>
            </a:r>
            <a:r>
              <a:rPr lang="en-US" sz="2800" dirty="0" err="1"/>
              <a:t>C</a:t>
            </a:r>
            <a:r>
              <a:rPr lang="en-US" sz="2800" dirty="0" err="1" smtClean="0"/>
              <a:t>dutil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developed in collaboration with ESGF users, tailored toward Climate science</a:t>
            </a:r>
          </a:p>
          <a:p>
            <a:pPr lvl="1"/>
            <a:r>
              <a:rPr lang="en-US" sz="2400" dirty="0" smtClean="0"/>
              <a:t>Metadata smart</a:t>
            </a:r>
            <a:endParaRPr lang="en-US" sz="2400" dirty="0"/>
          </a:p>
          <a:p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High Performance tools and technics available: MPI, Spark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13" y="5809467"/>
            <a:ext cx="946016" cy="711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24" y="5761521"/>
            <a:ext cx="817806" cy="80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6226" y="5781499"/>
            <a:ext cx="1014792" cy="766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4" y="5874547"/>
            <a:ext cx="1676685" cy="580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25" y="5686308"/>
            <a:ext cx="1861193" cy="957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CFB"/>
              </a:clrFrom>
              <a:clrTo>
                <a:srgbClr val="FF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51" y="5961281"/>
            <a:ext cx="1611188" cy="4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4339</TotalTime>
  <Words>646</Words>
  <Application>Microsoft Macintosh PowerPoint</Application>
  <PresentationFormat>Widescreen</PresentationFormat>
  <Paragraphs>211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Corbel</vt:lpstr>
      <vt:lpstr>Courier</vt:lpstr>
      <vt:lpstr>Mangal</vt:lpstr>
      <vt:lpstr>Times New Roman</vt:lpstr>
      <vt:lpstr>Arial</vt:lpstr>
      <vt:lpstr>Parallax</vt:lpstr>
      <vt:lpstr>Advanced Computational Environments and Data Analytics</vt:lpstr>
      <vt:lpstr>Typical Scientist’s Workflow</vt:lpstr>
      <vt:lpstr>Community Data Analysis Tools </vt:lpstr>
      <vt:lpstr>Obtaining and Integrating CDAT</vt:lpstr>
      <vt:lpstr>Documentation (ongoing)</vt:lpstr>
      <vt:lpstr>Using CDAT (scripting vs VCDAT)</vt:lpstr>
      <vt:lpstr>Loading Data</vt:lpstr>
      <vt:lpstr>Persistent metadata</vt:lpstr>
      <vt:lpstr>Analyzing Data</vt:lpstr>
      <vt:lpstr>Visualizing Data</vt:lpstr>
      <vt:lpstr>Future/Exploratory Work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Williams</dc:creator>
  <cp:lastModifiedBy>Williams, Dean N.</cp:lastModifiedBy>
  <cp:revision>83</cp:revision>
  <dcterms:created xsi:type="dcterms:W3CDTF">2017-04-12T15:43:38Z</dcterms:created>
  <dcterms:modified xsi:type="dcterms:W3CDTF">2017-06-05T00:26:20Z</dcterms:modified>
</cp:coreProperties>
</file>